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</p:sldIdLst>
  <p:sldSz cx="9144000" cy="5143500" type="screen16x9"/>
  <p:notesSz cx="6858000" cy="9144000"/>
  <p:embeddedFontLst>
    <p:embeddedFont>
      <p:font typeface="方正兰亭特黑_GBK" panose="02000000000000000000" pitchFamily="2" charset="-122"/>
      <p:regular r:id="rId38"/>
    </p:embeddedFont>
    <p:embeddedFont>
      <p:font typeface="微软雅黑" panose="020B0503020204020204" pitchFamily="34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Arial Unicode MS" panose="020B0604020202020204" charset="-122"/>
      <p:regular r:id="rId44"/>
    </p:embeddedFont>
    <p:embeddedFont>
      <p:font typeface="Calibri Light" panose="020F0302020204030204" charset="0"/>
      <p:regular r:id="rId45"/>
      <p: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72" y="2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19ED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919ED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4988544"/>
        <c:axId val="224998528"/>
      </c:barChart>
      <c:catAx>
        <c:axId val="22498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224998528"/>
        <c:crosses val="autoZero"/>
        <c:auto val="1"/>
        <c:lblAlgn val="ctr"/>
        <c:lblOffset val="100"/>
        <c:noMultiLvlLbl val="0"/>
      </c:catAx>
      <c:valAx>
        <c:axId val="22499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22498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C8ABAA09-BD77-4393-A246-7530053437B4}" type="presOf" srcId="{A5C95621-42F0-430B-9939-C24716EE1C4D}" destId="{98AEC7FE-23E8-4404-99EA-F97B83D19D80}" srcOrd="0" destOrd="0" presId="urn:microsoft.com/office/officeart/2005/8/layout/radial6"/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9FCE4E65-CE74-4247-9C56-3CBC3ECA3CB1}" type="presOf" srcId="{10B46653-6963-41CC-8A6C-75A2E864F59E}" destId="{90B8B745-96DB-4CC5-BBFD-D0D057E42576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A07EEE8A-E189-40FC-AA26-98742A9D91C6}" type="presOf" srcId="{0EAD53DF-8AC7-441E-9A3F-9730F3987106}" destId="{B9D15024-915A-49DA-909E-F19F557C7BE9}" srcOrd="0" destOrd="0" presId="urn:microsoft.com/office/officeart/2005/8/layout/radial6"/>
    <dgm:cxn modelId="{18A3D690-AA16-422D-91CC-FD6349A9F014}" type="presOf" srcId="{636A197B-4BDA-4D76-B542-7773F684F5F2}" destId="{2FCFBB84-F833-43EB-84C5-3F4659E5D5B4}" srcOrd="0" destOrd="0" presId="urn:microsoft.com/office/officeart/2005/8/layout/radial6"/>
    <dgm:cxn modelId="{A6CC1AA1-A8CE-4AD8-B09F-EA14DD130C78}" type="presOf" srcId="{FE2E1D2B-9CEE-4975-80A5-EEF8A19F8A23}" destId="{EF458D7C-505B-4183-85B1-8E43FEF53A82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E1932BC8-53F6-464D-8349-2FB021779E45}" type="presOf" srcId="{7C8F1221-78B8-4DB3-98AD-119AD8BAD1B1}" destId="{4DC21DBB-1205-4528-AD29-237231F29519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C8B823F7-E910-4E99-A323-4FEBBE0A8695}" type="presOf" srcId="{457ADE10-1C4B-4E6F-83AC-87E05D5DCE7F}" destId="{55DB5AF5-1E33-4E8E-90F9-F749D7260220}" srcOrd="0" destOrd="0" presId="urn:microsoft.com/office/officeart/2005/8/layout/radial6"/>
    <dgm:cxn modelId="{B58EF0FB-B9B0-4C82-A450-4356D1CFB0E3}" type="presOf" srcId="{72A50F01-4C86-4CE0-979E-F3CECC90519F}" destId="{AD1F889C-50B6-47B9-AC3F-57441CC62727}" srcOrd="0" destOrd="0" presId="urn:microsoft.com/office/officeart/2005/8/layout/radial6"/>
    <dgm:cxn modelId="{8F79BBFC-051B-4A9F-AFEF-C965268F8AAF}" type="presOf" srcId="{FD827EC8-676A-46F0-89CB-46BE036F60AA}" destId="{0CD16593-3C0D-4E2E-B74A-F16BE7255BDB}" srcOrd="0" destOrd="0" presId="urn:microsoft.com/office/officeart/2005/8/layout/radial6"/>
    <dgm:cxn modelId="{24C3FBFF-478B-44B0-A4F8-7374DB2393C1}" type="presOf" srcId="{6947E02B-AA04-46DB-98BA-BEA425BA27B4}" destId="{F38C7DB7-4010-4997-BF7C-041524032768}" srcOrd="0" destOrd="0" presId="urn:microsoft.com/office/officeart/2005/8/layout/radial6"/>
    <dgm:cxn modelId="{2DA6141A-41F6-4882-B0EA-02111DB23A21}" type="presParOf" srcId="{90B8B745-96DB-4CC5-BBFD-D0D057E42576}" destId="{AD1F889C-50B6-47B9-AC3F-57441CC62727}" srcOrd="0" destOrd="0" presId="urn:microsoft.com/office/officeart/2005/8/layout/radial6"/>
    <dgm:cxn modelId="{3489171F-552E-4BC5-A638-C6481CD8A8B8}" type="presParOf" srcId="{90B8B745-96DB-4CC5-BBFD-D0D057E42576}" destId="{0CD16593-3C0D-4E2E-B74A-F16BE7255BDB}" srcOrd="1" destOrd="0" presId="urn:microsoft.com/office/officeart/2005/8/layout/radial6"/>
    <dgm:cxn modelId="{B6A3C1F2-AB86-4D49-8378-D0DD782AF38C}" type="presParOf" srcId="{90B8B745-96DB-4CC5-BBFD-D0D057E42576}" destId="{B9B537C8-FF96-47B4-94B3-89050AFD98D7}" srcOrd="2" destOrd="0" presId="urn:microsoft.com/office/officeart/2005/8/layout/radial6"/>
    <dgm:cxn modelId="{C4FA5A0A-9C82-4537-A892-369612429470}" type="presParOf" srcId="{90B8B745-96DB-4CC5-BBFD-D0D057E42576}" destId="{98AEC7FE-23E8-4404-99EA-F97B83D19D80}" srcOrd="3" destOrd="0" presId="urn:microsoft.com/office/officeart/2005/8/layout/radial6"/>
    <dgm:cxn modelId="{94FD9C98-51C5-4733-91EE-F47D96B86AC4}" type="presParOf" srcId="{90B8B745-96DB-4CC5-BBFD-D0D057E42576}" destId="{B9D15024-915A-49DA-909E-F19F557C7BE9}" srcOrd="4" destOrd="0" presId="urn:microsoft.com/office/officeart/2005/8/layout/radial6"/>
    <dgm:cxn modelId="{B79B1195-336E-41A4-8662-F5958B1CBC86}" type="presParOf" srcId="{90B8B745-96DB-4CC5-BBFD-D0D057E42576}" destId="{B6EF9B77-FF82-4170-AB3B-07CB227070CF}" srcOrd="5" destOrd="0" presId="urn:microsoft.com/office/officeart/2005/8/layout/radial6"/>
    <dgm:cxn modelId="{FADECEA8-1C77-402D-AF0D-1F0A6C6D10D1}" type="presParOf" srcId="{90B8B745-96DB-4CC5-BBFD-D0D057E42576}" destId="{F38C7DB7-4010-4997-BF7C-041524032768}" srcOrd="6" destOrd="0" presId="urn:microsoft.com/office/officeart/2005/8/layout/radial6"/>
    <dgm:cxn modelId="{88D99DF7-4C79-4975-BCBD-F00F513FF545}" type="presParOf" srcId="{90B8B745-96DB-4CC5-BBFD-D0D057E42576}" destId="{2FCFBB84-F833-43EB-84C5-3F4659E5D5B4}" srcOrd="7" destOrd="0" presId="urn:microsoft.com/office/officeart/2005/8/layout/radial6"/>
    <dgm:cxn modelId="{0C4C667C-EA9D-4616-AC99-28FE1FF8D1AC}" type="presParOf" srcId="{90B8B745-96DB-4CC5-BBFD-D0D057E42576}" destId="{CAA4155C-0822-48A7-81BD-602CB3B8CC16}" srcOrd="8" destOrd="0" presId="urn:microsoft.com/office/officeart/2005/8/layout/radial6"/>
    <dgm:cxn modelId="{CABD72A4-8A37-4CA1-8B97-63A953879048}" type="presParOf" srcId="{90B8B745-96DB-4CC5-BBFD-D0D057E42576}" destId="{4DC21DBB-1205-4528-AD29-237231F29519}" srcOrd="9" destOrd="0" presId="urn:microsoft.com/office/officeart/2005/8/layout/radial6"/>
    <dgm:cxn modelId="{F3B4101A-88A3-4B04-859F-E8358C1A364C}" type="presParOf" srcId="{90B8B745-96DB-4CC5-BBFD-D0D057E42576}" destId="{55DB5AF5-1E33-4E8E-90F9-F749D7260220}" srcOrd="10" destOrd="0" presId="urn:microsoft.com/office/officeart/2005/8/layout/radial6"/>
    <dgm:cxn modelId="{1B43ED3F-1A45-444A-B338-B15CC6F4189D}" type="presParOf" srcId="{90B8B745-96DB-4CC5-BBFD-D0D057E42576}" destId="{410699E3-AEFB-4351-8D6A-A92056977A6D}" srcOrd="11" destOrd="0" presId="urn:microsoft.com/office/officeart/2005/8/layout/radial6"/>
    <dgm:cxn modelId="{A4B161D7-98FD-40E7-A755-9D2CEE916212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919EDB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76460500-01F6-43AC-8978-62B00BDC536B}" type="presOf" srcId="{0B59B060-AF52-4715-AA95-A1A58440D725}" destId="{EFD6EA81-108C-4404-B3BE-DED838D72A94}" srcOrd="0" destOrd="0" presId="urn:microsoft.com/office/officeart/2008/layout/HorizontalMultiLevelHierarchy"/>
    <dgm:cxn modelId="{C7FAD902-8BF4-44D6-AF9E-425E554CEE36}" type="presOf" srcId="{48A78859-7D60-41AA-B02A-01C804CCE7AF}" destId="{7A9A4601-A49B-4AC0-B106-F566AA2B3F7F}" srcOrd="0" destOrd="0" presId="urn:microsoft.com/office/officeart/2008/layout/HorizontalMultiLevelHierarchy"/>
    <dgm:cxn modelId="{3B0E7C04-F745-43A2-9E9C-78BED5A159FC}" type="presOf" srcId="{9BAAC82B-3A25-41EC-9D8A-6A3FAC8EDCDF}" destId="{402788B0-960A-4BD5-89ED-BF08D8DDE226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351BFC37-750B-46C3-8EFA-1529BBC75036}" type="presOf" srcId="{9AB3CA59-E96E-4A51-8407-0D042DA131F7}" destId="{F90F45FB-24A2-4113-A5E0-063757EF8152}" srcOrd="0" destOrd="0" presId="urn:microsoft.com/office/officeart/2008/layout/HorizontalMultiLevelHierarchy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7C094545-580E-46ED-A9EB-98E4B16B8B6E}" type="presOf" srcId="{29F99EB4-91FB-46FF-A666-03EE11A36587}" destId="{DB573871-A674-4273-8830-F03050226792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95912059-D3B3-4A79-B3AC-C5DBA7E0E6B9}" type="presOf" srcId="{9C61A653-1F6B-45BF-A3C8-8935D48D20F5}" destId="{8819E659-93F6-4A4C-9A75-2CB74E769F7A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5C99FE80-E160-4F97-B492-917B86B18A8F}" type="presOf" srcId="{98EE382B-8317-4366-A4BB-7600F5F42648}" destId="{FBA1D8E3-B212-40A4-9367-F5B80382E11F}" srcOrd="0" destOrd="0" presId="urn:microsoft.com/office/officeart/2008/layout/HorizontalMultiLevelHierarchy"/>
    <dgm:cxn modelId="{CA2AF796-F518-4E64-84ED-DE806328EE6B}" type="presOf" srcId="{CF4AB1CC-B8F6-4011-96FD-4F14992F9AC2}" destId="{DABAD4C4-0E3F-4F0D-92DA-1D069C1BE552}" srcOrd="0" destOrd="0" presId="urn:microsoft.com/office/officeart/2008/layout/HorizontalMultiLevelHierarchy"/>
    <dgm:cxn modelId="{D289719B-275C-42CE-A344-59FC306258FD}" type="presOf" srcId="{0B59B060-AF52-4715-AA95-A1A58440D725}" destId="{C1474064-A0C3-41AD-8B02-78360F534617}" srcOrd="1" destOrd="0" presId="urn:microsoft.com/office/officeart/2008/layout/HorizontalMultiLevelHierarchy"/>
    <dgm:cxn modelId="{0E4AE1D0-D140-415B-B77A-2A5941DA2078}" type="presOf" srcId="{9BAAC82B-3A25-41EC-9D8A-6A3FAC8EDCDF}" destId="{0F196CDD-0F77-4F1E-9BB2-BE2BE8E3C512}" srcOrd="1" destOrd="0" presId="urn:microsoft.com/office/officeart/2008/layout/HorizontalMultiLevelHierarchy"/>
    <dgm:cxn modelId="{A1AD5EDB-4BF7-4EBF-B354-F31A2B58FB63}" type="presOf" srcId="{48A78859-7D60-41AA-B02A-01C804CCE7AF}" destId="{0CA1DF54-A73F-4976-9AE8-34960E66F091}" srcOrd="1" destOrd="0" presId="urn:microsoft.com/office/officeart/2008/layout/HorizontalMultiLevelHierarchy"/>
    <dgm:cxn modelId="{783BA6A2-CB83-436F-9195-6D85FF21A0C1}" type="presParOf" srcId="{F90F45FB-24A2-4113-A5E0-063757EF8152}" destId="{FBAFF942-AF0D-4BA0-914A-98AE9A0B22ED}" srcOrd="0" destOrd="0" presId="urn:microsoft.com/office/officeart/2008/layout/HorizontalMultiLevelHierarchy"/>
    <dgm:cxn modelId="{84B353F6-8B80-4914-AAEE-5762BCC21414}" type="presParOf" srcId="{FBAFF942-AF0D-4BA0-914A-98AE9A0B22ED}" destId="{FBA1D8E3-B212-40A4-9367-F5B80382E11F}" srcOrd="0" destOrd="0" presId="urn:microsoft.com/office/officeart/2008/layout/HorizontalMultiLevelHierarchy"/>
    <dgm:cxn modelId="{AAF36618-73A1-49F9-B8F9-DB90992F7FC1}" type="presParOf" srcId="{FBAFF942-AF0D-4BA0-914A-98AE9A0B22ED}" destId="{4192E778-BDA4-44F2-ADC9-1101F3BB498D}" srcOrd="1" destOrd="0" presId="urn:microsoft.com/office/officeart/2008/layout/HorizontalMultiLevelHierarchy"/>
    <dgm:cxn modelId="{A3F03F72-179B-4636-B8F9-B5E1593E16C7}" type="presParOf" srcId="{4192E778-BDA4-44F2-ADC9-1101F3BB498D}" destId="{EFD6EA81-108C-4404-B3BE-DED838D72A94}" srcOrd="0" destOrd="0" presId="urn:microsoft.com/office/officeart/2008/layout/HorizontalMultiLevelHierarchy"/>
    <dgm:cxn modelId="{57A74099-1B0B-40D1-A50C-49F2FE709099}" type="presParOf" srcId="{EFD6EA81-108C-4404-B3BE-DED838D72A94}" destId="{C1474064-A0C3-41AD-8B02-78360F534617}" srcOrd="0" destOrd="0" presId="urn:microsoft.com/office/officeart/2008/layout/HorizontalMultiLevelHierarchy"/>
    <dgm:cxn modelId="{9DA53FFD-A5D3-46C7-96DC-B5A43F17B1B3}" type="presParOf" srcId="{4192E778-BDA4-44F2-ADC9-1101F3BB498D}" destId="{852A1EDB-1D3E-4384-86AD-9BEA2AA673D9}" srcOrd="1" destOrd="0" presId="urn:microsoft.com/office/officeart/2008/layout/HorizontalMultiLevelHierarchy"/>
    <dgm:cxn modelId="{86CB4BF4-8365-409D-9489-1FAB54C7D89D}" type="presParOf" srcId="{852A1EDB-1D3E-4384-86AD-9BEA2AA673D9}" destId="{DB573871-A674-4273-8830-F03050226792}" srcOrd="0" destOrd="0" presId="urn:microsoft.com/office/officeart/2008/layout/HorizontalMultiLevelHierarchy"/>
    <dgm:cxn modelId="{A0E16ADB-0E0A-46F8-A259-D424DBE6FFCA}" type="presParOf" srcId="{852A1EDB-1D3E-4384-86AD-9BEA2AA673D9}" destId="{A9F4509B-9C4E-4AE5-88F8-CBE322B26861}" srcOrd="1" destOrd="0" presId="urn:microsoft.com/office/officeart/2008/layout/HorizontalMultiLevelHierarchy"/>
    <dgm:cxn modelId="{EE333D9B-F4C8-4A87-B124-18D6426CC270}" type="presParOf" srcId="{4192E778-BDA4-44F2-ADC9-1101F3BB498D}" destId="{7A9A4601-A49B-4AC0-B106-F566AA2B3F7F}" srcOrd="2" destOrd="0" presId="urn:microsoft.com/office/officeart/2008/layout/HorizontalMultiLevelHierarchy"/>
    <dgm:cxn modelId="{44F856B7-AD34-4B7A-AD37-2E1D1F80980E}" type="presParOf" srcId="{7A9A4601-A49B-4AC0-B106-F566AA2B3F7F}" destId="{0CA1DF54-A73F-4976-9AE8-34960E66F091}" srcOrd="0" destOrd="0" presId="urn:microsoft.com/office/officeart/2008/layout/HorizontalMultiLevelHierarchy"/>
    <dgm:cxn modelId="{CE552C14-F699-4164-9EBD-598DA2F1CD35}" type="presParOf" srcId="{4192E778-BDA4-44F2-ADC9-1101F3BB498D}" destId="{A8D09188-D839-4132-8C5E-BCC87E93EE62}" srcOrd="3" destOrd="0" presId="urn:microsoft.com/office/officeart/2008/layout/HorizontalMultiLevelHierarchy"/>
    <dgm:cxn modelId="{340789B5-BF28-4606-8DD0-969844773BDD}" type="presParOf" srcId="{A8D09188-D839-4132-8C5E-BCC87E93EE62}" destId="{8819E659-93F6-4A4C-9A75-2CB74E769F7A}" srcOrd="0" destOrd="0" presId="urn:microsoft.com/office/officeart/2008/layout/HorizontalMultiLevelHierarchy"/>
    <dgm:cxn modelId="{B79BA36D-9283-48CE-86A1-589FB4C7F5E5}" type="presParOf" srcId="{A8D09188-D839-4132-8C5E-BCC87E93EE62}" destId="{7F974027-6F88-4284-9A20-15496962C9C1}" srcOrd="1" destOrd="0" presId="urn:microsoft.com/office/officeart/2008/layout/HorizontalMultiLevelHierarchy"/>
    <dgm:cxn modelId="{3279660C-1726-4F9B-A1F4-C2241A65B4F5}" type="presParOf" srcId="{4192E778-BDA4-44F2-ADC9-1101F3BB498D}" destId="{402788B0-960A-4BD5-89ED-BF08D8DDE226}" srcOrd="4" destOrd="0" presId="urn:microsoft.com/office/officeart/2008/layout/HorizontalMultiLevelHierarchy"/>
    <dgm:cxn modelId="{0B6EB748-C60C-4930-AE4C-3C23A56DC290}" type="presParOf" srcId="{402788B0-960A-4BD5-89ED-BF08D8DDE226}" destId="{0F196CDD-0F77-4F1E-9BB2-BE2BE8E3C512}" srcOrd="0" destOrd="0" presId="urn:microsoft.com/office/officeart/2008/layout/HorizontalMultiLevelHierarchy"/>
    <dgm:cxn modelId="{70C90786-45D1-42E1-86D7-EE5A26EF2F7E}" type="presParOf" srcId="{4192E778-BDA4-44F2-ADC9-1101F3BB498D}" destId="{1D81258F-D55F-4AF3-8585-072C1525A24F}" srcOrd="5" destOrd="0" presId="urn:microsoft.com/office/officeart/2008/layout/HorizontalMultiLevelHierarchy"/>
    <dgm:cxn modelId="{DFE941BD-A36D-43C8-B30B-78BEA32B6ACF}" type="presParOf" srcId="{1D81258F-D55F-4AF3-8585-072C1525A24F}" destId="{DABAD4C4-0E3F-4F0D-92DA-1D069C1BE552}" srcOrd="0" destOrd="0" presId="urn:microsoft.com/office/officeart/2008/layout/HorizontalMultiLevelHierarchy"/>
    <dgm:cxn modelId="{8F167F11-84C0-46F3-86BE-9DA7F10E5B44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919EDB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919EDB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919EDB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919EDB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405A798D-E891-40B0-A16E-223F377DF33E}">
      <dgm:prSet custT="1"/>
      <dgm:spPr/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7ECBEDF8-C5B0-4F0E-91C5-404812F70B11}" cxnId="{914DF7A4-F1A3-4971-9BCF-5BB20C7941D9}" type="parTrans">
      <dgm:prSet/>
      <dgm:spPr/>
      <dgm:t>
        <a:bodyPr/>
        <a:lstStyle/>
        <a:p>
          <a:endParaRPr lang="zh-CN" altLang="en-US"/>
        </a:p>
      </dgm:t>
    </dgm:pt>
    <dgm:pt modelId="{9548FA14-8EBA-4F05-A9CB-437A80AA19BB}" cxnId="{914DF7A4-F1A3-4971-9BCF-5BB20C7941D9}" type="sibTrans">
      <dgm:prSet/>
      <dgm:spPr/>
      <dgm:t>
        <a:bodyPr/>
        <a:lstStyle/>
        <a:p>
          <a:endParaRPr lang="zh-CN" altLang="en-US"/>
        </a:p>
      </dgm:t>
    </dgm:pt>
    <dgm:pt modelId="{A6EF202C-8D2E-4085-9119-BCF79745AA2F}">
      <dgm:prSet custT="1"/>
      <dgm:spPr/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85000"/>
                <a:lumOff val="1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9A6FD335-B5DF-4950-8FC4-E55FDA018197}" cxnId="{C627C52C-57C2-4247-BE66-9ECA0A825F64}" type="parTrans">
      <dgm:prSet/>
      <dgm:spPr/>
      <dgm:t>
        <a:bodyPr/>
        <a:lstStyle/>
        <a:p>
          <a:endParaRPr lang="zh-CN" altLang="en-US"/>
        </a:p>
      </dgm:t>
    </dgm:pt>
    <dgm:pt modelId="{386D93F2-FAC3-4F15-AB80-624CF5067E8B}" cxnId="{C627C52C-57C2-4247-BE66-9ECA0A825F64}" type="sibTrans">
      <dgm:prSet/>
      <dgm:spPr/>
      <dgm:t>
        <a:bodyPr/>
        <a:lstStyle/>
        <a:p>
          <a:endParaRPr lang="zh-CN" altLang="en-US"/>
        </a:p>
      </dgm:t>
    </dgm:pt>
    <dgm:pt modelId="{3549809B-86EA-4974-9081-26138251413E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DA47DB2-5E2F-4CFD-8023-48190CD340ED}" cxnId="{3237D0B1-B2AE-44C0-9B91-F0B3AEA5294D}" type="parTrans">
      <dgm:prSet/>
      <dgm:spPr/>
      <dgm:t>
        <a:bodyPr/>
        <a:lstStyle/>
        <a:p>
          <a:endParaRPr lang="zh-CN" altLang="en-US"/>
        </a:p>
      </dgm:t>
    </dgm:pt>
    <dgm:pt modelId="{2D1A9E18-FA22-4356-A967-BFB6535BED9C}" cxnId="{3237D0B1-B2AE-44C0-9B91-F0B3AEA5294D}" type="sibTrans">
      <dgm:prSet/>
      <dgm:spPr/>
      <dgm:t>
        <a:bodyPr/>
        <a:lstStyle/>
        <a:p>
          <a:endParaRPr lang="zh-CN" altLang="en-US"/>
        </a:p>
      </dgm:t>
    </dgm:pt>
    <dgm:pt modelId="{96C3935E-9A72-4B6E-B8D0-EFEB3A2353BC}">
      <dgm:prSet custT="1"/>
      <dgm:spPr/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345EA648-F114-449A-B5B9-AAE6475F6BCC}" cxnId="{F6CAB23B-43CC-4302-9908-59F3004469A3}" type="parTrans">
      <dgm:prSet/>
      <dgm:spPr/>
      <dgm:t>
        <a:bodyPr/>
        <a:lstStyle/>
        <a:p>
          <a:endParaRPr lang="zh-CN" altLang="en-US"/>
        </a:p>
      </dgm:t>
    </dgm:pt>
    <dgm:pt modelId="{80F90B90-36C7-4F3A-A9AB-694E0FE47DB4}" cxnId="{F6CAB23B-43CC-4302-9908-59F3004469A3}" type="sibTrans">
      <dgm:prSet/>
      <dgm:spPr/>
      <dgm:t>
        <a:bodyPr/>
        <a:lstStyle/>
        <a:p>
          <a:endParaRPr lang="zh-CN" altLang="en-US"/>
        </a:p>
      </dgm:t>
    </dgm:pt>
    <dgm:pt modelId="{D2A2056B-EC50-437B-9968-E3DF0D7810DC}">
      <dgm:prSet custT="1"/>
      <dgm:spPr/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85000"/>
                <a:lumOff val="1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40F38986-2CD2-4A71-94D4-6D9BD660F3DC}" cxnId="{3F3C151F-BA4D-4D34-BEA8-B1A4DF976BC2}" type="parTrans">
      <dgm:prSet/>
      <dgm:spPr/>
      <dgm:t>
        <a:bodyPr/>
        <a:lstStyle/>
        <a:p>
          <a:endParaRPr lang="zh-CN" altLang="en-US"/>
        </a:p>
      </dgm:t>
    </dgm:pt>
    <dgm:pt modelId="{91FCDDDF-3DCE-4983-8277-6D271458E326}" cxnId="{3F3C151F-BA4D-4D34-BEA8-B1A4DF976BC2}" type="sibTrans">
      <dgm:prSet/>
      <dgm:spPr/>
      <dgm:t>
        <a:bodyPr/>
        <a:lstStyle/>
        <a:p>
          <a:endParaRPr lang="zh-CN" altLang="en-US"/>
        </a:p>
      </dgm:t>
    </dgm:pt>
    <dgm:pt modelId="{552A33A2-20AE-4333-A7C0-F842272EE089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B2771E1-A96D-4D58-8CD9-E0E6C6E4108E}" cxnId="{B65A7940-8927-494D-A769-32FBBDF35008}" type="parTrans">
      <dgm:prSet/>
      <dgm:spPr/>
      <dgm:t>
        <a:bodyPr/>
        <a:lstStyle/>
        <a:p>
          <a:endParaRPr lang="zh-CN" altLang="en-US"/>
        </a:p>
      </dgm:t>
    </dgm:pt>
    <dgm:pt modelId="{15AE010C-27D7-459E-A57A-85EB6B35167A}" cxnId="{B65A7940-8927-494D-A769-32FBBDF35008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6A7E1C00-0648-4778-A725-151E0DE40209}" type="presOf" srcId="{B2937C1E-814B-4D36-B4E1-5DFC1E50875F}" destId="{87C1AB61-91C3-46CF-BC4A-51A9EF6CDB51}" srcOrd="0" destOrd="1" presId="urn:microsoft.com/office/officeart/2005/8/layout/cycle4"/>
    <dgm:cxn modelId="{D9FB3306-E590-4F1E-90FF-44E54AFAB83D}" type="presOf" srcId="{C677B6AF-638D-4690-8B1F-C85F66BE2838}" destId="{CB6ED897-BA72-46D1-B768-9B451C352614}" srcOrd="0" destOrd="1" presId="urn:microsoft.com/office/officeart/2005/8/layout/cycle4"/>
    <dgm:cxn modelId="{1D9AFA0A-2C0F-4DED-8B12-7E76654AB051}" type="presOf" srcId="{ED2D3156-6E0C-4A16-B68F-A7689A1A7D1D}" destId="{5CDB2A9D-D346-4B35-93DF-7E06E7624793}" srcOrd="1" destOrd="0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FED27514-78A8-4BC8-9A0F-85C3313B7405}" type="presOf" srcId="{A6EF202C-8D2E-4085-9119-BCF79745AA2F}" destId="{5CDB2A9D-D346-4B35-93DF-7E06E7624793}" srcOrd="1" destOrd="2" presId="urn:microsoft.com/office/officeart/2005/8/layout/cycle4"/>
    <dgm:cxn modelId="{7A637319-2F6D-4E47-8164-63D10B2ECB54}" type="presOf" srcId="{552A33A2-20AE-4333-A7C0-F842272EE089}" destId="{0CB6A097-8455-4FB5-B048-42278F1D8199}" srcOrd="0" destOrd="3" presId="urn:microsoft.com/office/officeart/2005/8/layout/cycle4"/>
    <dgm:cxn modelId="{3F3C151F-BA4D-4D34-BEA8-B1A4DF976BC2}" srcId="{1C0C074A-0867-46AE-BAAD-DF9721ACA11D}" destId="{D2A2056B-EC50-437B-9968-E3DF0D7810DC}" srcOrd="2" destOrd="0" parTransId="{40F38986-2CD2-4A71-94D4-6D9BD660F3DC}" sibTransId="{91FCDDDF-3DCE-4983-8277-6D271458E326}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C627C52C-57C2-4247-BE66-9ECA0A825F64}" srcId="{670F9126-9F4F-4111-8430-860B6A110434}" destId="{A6EF202C-8D2E-4085-9119-BCF79745AA2F}" srcOrd="2" destOrd="0" parTransId="{9A6FD335-B5DF-4950-8FC4-E55FDA018197}" sibTransId="{386D93F2-FAC3-4F15-AB80-624CF5067E8B}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C8A1F02F-F6D0-4A43-A3FC-57F84D1DA1D3}" type="presOf" srcId="{D2A2056B-EC50-437B-9968-E3DF0D7810DC}" destId="{D4B24855-A4ED-447E-BD49-C0C5A248A654}" srcOrd="1" destOrd="2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F6CAB23B-43CC-4302-9908-59F3004469A3}" srcId="{1C0C074A-0867-46AE-BAAD-DF9721ACA11D}" destId="{96C3935E-9A72-4B6E-B8D0-EFEB3A2353BC}" srcOrd="1" destOrd="0" parTransId="{345EA648-F114-449A-B5B9-AAE6475F6BCC}" sibTransId="{80F90B90-36C7-4F3A-A9AB-694E0FE47DB4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CF62C43E-6E12-4A14-B5C8-87DBC743390A}" type="presOf" srcId="{EF1F4883-E166-4093-B190-12F91C7C5794}" destId="{369F63E2-DE9F-4573-8D18-12CB748C23FE}" srcOrd="1" destOrd="2" presId="urn:microsoft.com/office/officeart/2005/8/layout/cycle4"/>
    <dgm:cxn modelId="{B39CD23E-543D-4E0D-803F-5BD0E80B914D}" type="presOf" srcId="{C677B6AF-638D-4690-8B1F-C85F66BE2838}" destId="{369F63E2-DE9F-4573-8D18-12CB748C23FE}" srcOrd="1" destOrd="1" presId="urn:microsoft.com/office/officeart/2005/8/layout/cycle4"/>
    <dgm:cxn modelId="{B65A7940-8927-494D-A769-32FBBDF35008}" srcId="{1C0C074A-0867-46AE-BAAD-DF9721ACA11D}" destId="{552A33A2-20AE-4333-A7C0-F842272EE089}" srcOrd="3" destOrd="0" parTransId="{CB2771E1-A96D-4D58-8CD9-E0E6C6E4108E}" sibTransId="{15AE010C-27D7-459E-A57A-85EB6B35167A}"/>
    <dgm:cxn modelId="{78A8755C-FA71-474A-B820-F2CDBDBE02E8}" type="presOf" srcId="{3640BC68-9645-4F08-8FD5-A053145671BF}" destId="{87C1AB61-91C3-46CF-BC4A-51A9EF6CDB51}" srcOrd="0" destOrd="2" presId="urn:microsoft.com/office/officeart/2005/8/layout/cycle4"/>
    <dgm:cxn modelId="{C1C5505F-4C94-49BA-BC4C-988959501786}" type="presOf" srcId="{D79277FE-023B-4378-BE88-977C92E089AE}" destId="{8CCD2E5E-03DA-4D0B-BDDE-9F0FCCF433EA}" srcOrd="1" destOrd="0" presId="urn:microsoft.com/office/officeart/2005/8/layout/cycle4"/>
    <dgm:cxn modelId="{271AD760-1453-43E1-AE9E-710CBFE6C37B}" type="presOf" srcId="{4F9524C5-4D17-4521-A71E-B0521B03F1D8}" destId="{801DC670-6713-4145-8934-5D4DBC9D4454}" srcOrd="0" destOrd="0" presId="urn:microsoft.com/office/officeart/2005/8/layout/cycle4"/>
    <dgm:cxn modelId="{4182A564-CC9F-4FCE-BDB0-7BA9DE9824E9}" type="presOf" srcId="{3640BC68-9645-4F08-8FD5-A053145671BF}" destId="{8CCD2E5E-03DA-4D0B-BDDE-9F0FCCF433EA}" srcOrd="1" destOrd="2" presId="urn:microsoft.com/office/officeart/2005/8/layout/cycle4"/>
    <dgm:cxn modelId="{063F7F54-108E-41FA-9A23-F1315A558E8D}" type="presOf" srcId="{9702BA1D-4DF6-4DB9-9C23-09DE10B2F3F7}" destId="{CB6ED897-BA72-46D1-B768-9B451C352614}" srcOrd="0" destOrd="0" presId="urn:microsoft.com/office/officeart/2005/8/layout/cycle4"/>
    <dgm:cxn modelId="{08702059-598E-40E1-9341-E96C113D3BAF}" type="presOf" srcId="{405A798D-E891-40B0-A16E-223F377DF33E}" destId="{5CDB2A9D-D346-4B35-93DF-7E06E7624793}" srcOrd="1" destOrd="1" presId="urn:microsoft.com/office/officeart/2005/8/layout/cycle4"/>
    <dgm:cxn modelId="{EEB3297A-6957-476F-81DE-1CBF0F323DF0}" type="presOf" srcId="{D79277FE-023B-4378-BE88-977C92E089AE}" destId="{87C1AB61-91C3-46CF-BC4A-51A9EF6CDB51}" srcOrd="0" destOrd="0" presId="urn:microsoft.com/office/officeart/2005/8/layout/cycle4"/>
    <dgm:cxn modelId="{19D4B17A-EF56-40E3-BDC5-2DE4CA19E30C}" type="presOf" srcId="{3918A220-CD0F-42F0-BFD2-5E2A6537ABEB}" destId="{D4B24855-A4ED-447E-BD49-C0C5A248A654}" srcOrd="1" destOrd="0" presId="urn:microsoft.com/office/officeart/2005/8/layout/cycle4"/>
    <dgm:cxn modelId="{12BB707E-B4F7-4A47-BCFC-9DF88BBCF906}" type="presOf" srcId="{3549809B-86EA-4974-9081-26138251413E}" destId="{5CDB2A9D-D346-4B35-93DF-7E06E7624793}" srcOrd="1" destOrd="3" presId="urn:microsoft.com/office/officeart/2005/8/layout/cycle4"/>
    <dgm:cxn modelId="{24D99684-5728-4893-A612-CF5DD38EF077}" type="presOf" srcId="{D2A2056B-EC50-437B-9968-E3DF0D7810DC}" destId="{0CB6A097-8455-4FB5-B048-42278F1D8199}" srcOrd="0" destOrd="2" presId="urn:microsoft.com/office/officeart/2005/8/layout/cycle4"/>
    <dgm:cxn modelId="{6B247794-6A02-4A7A-A19C-0B8860EF11FC}" type="presOf" srcId="{9702BA1D-4DF6-4DB9-9C23-09DE10B2F3F7}" destId="{369F63E2-DE9F-4573-8D18-12CB748C23FE}" srcOrd="1" destOrd="0" presId="urn:microsoft.com/office/officeart/2005/8/layout/cycle4"/>
    <dgm:cxn modelId="{7B908B94-E496-4C25-942D-10A8C8535E4F}" type="presOf" srcId="{B2937C1E-814B-4D36-B4E1-5DFC1E50875F}" destId="{8CCD2E5E-03DA-4D0B-BDDE-9F0FCCF433EA}" srcOrd="1" destOrd="1" presId="urn:microsoft.com/office/officeart/2005/8/layout/cycle4"/>
    <dgm:cxn modelId="{A1E0969C-47CD-4575-9B5B-1F52861046AD}" type="presOf" srcId="{405A798D-E891-40B0-A16E-223F377DF33E}" destId="{7D94316D-6B7C-4757-B8B7-716E3B96E523}" srcOrd="0" destOrd="1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706552A3-72F1-47E7-AF41-2533D785C50D}" type="presOf" srcId="{EF1F4883-E166-4093-B190-12F91C7C5794}" destId="{CB6ED897-BA72-46D1-B768-9B451C352614}" srcOrd="0" destOrd="2" presId="urn:microsoft.com/office/officeart/2005/8/layout/cycle4"/>
    <dgm:cxn modelId="{914DF7A4-F1A3-4971-9BCF-5BB20C7941D9}" srcId="{670F9126-9F4F-4111-8430-860B6A110434}" destId="{405A798D-E891-40B0-A16E-223F377DF33E}" srcOrd="1" destOrd="0" parTransId="{7ECBEDF8-C5B0-4F0E-91C5-404812F70B11}" sibTransId="{9548FA14-8EBA-4F05-A9CB-437A80AA19BB}"/>
    <dgm:cxn modelId="{E841D4AC-93C2-4664-94F4-561A1B09C3AD}" type="presOf" srcId="{552A33A2-20AE-4333-A7C0-F842272EE089}" destId="{D4B24855-A4ED-447E-BD49-C0C5A248A654}" srcOrd="1" destOrd="3" presId="urn:microsoft.com/office/officeart/2005/8/layout/cycle4"/>
    <dgm:cxn modelId="{3237D0B1-B2AE-44C0-9B91-F0B3AEA5294D}" srcId="{670F9126-9F4F-4111-8430-860B6A110434}" destId="{3549809B-86EA-4974-9081-26138251413E}" srcOrd="3" destOrd="0" parTransId="{CDA47DB2-5E2F-4CFD-8023-48190CD340ED}" sibTransId="{2D1A9E18-FA22-4356-A967-BFB6535BED9C}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FD803CBE-FC7A-4EA4-A403-560CBA21E110}" type="presOf" srcId="{ED2D3156-6E0C-4A16-B68F-A7689A1A7D1D}" destId="{7D94316D-6B7C-4757-B8B7-716E3B96E523}" srcOrd="0" destOrd="0" presId="urn:microsoft.com/office/officeart/2005/8/layout/cycle4"/>
    <dgm:cxn modelId="{BC41C1C5-4696-4595-969F-3F0D0A3B0C25}" type="presOf" srcId="{670F9126-9F4F-4111-8430-860B6A110434}" destId="{BFF11DB9-2E55-4C57-AFFF-06E0251BCE7C}" srcOrd="0" destOrd="0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CF2AC3D2-BF80-4338-A553-FF423D14831E}" type="presOf" srcId="{F38329E6-B2B6-4B75-B1A8-CD600E1B52E8}" destId="{61B73589-60EA-4ED3-A780-51439EEA74FB}" srcOrd="0" destOrd="0" presId="urn:microsoft.com/office/officeart/2005/8/layout/cycle4"/>
    <dgm:cxn modelId="{3D8040D3-1C77-46E1-9F70-139D8B9DACBF}" type="presOf" srcId="{01B9FF71-ED84-4CB3-B88D-9B7A513474B2}" destId="{0C67F0E4-6231-4B7C-B663-847F6A33FA24}" srcOrd="0" destOrd="0" presId="urn:microsoft.com/office/officeart/2005/8/layout/cycle4"/>
    <dgm:cxn modelId="{1F7C29D8-7801-4FE8-8C11-8AE208AFFCFA}" type="presOf" srcId="{1C0C074A-0867-46AE-BAAD-DF9721ACA11D}" destId="{1FC4EA25-59C1-4E00-B1BF-0719AA0AD407}" srcOrd="0" destOrd="0" presId="urn:microsoft.com/office/officeart/2005/8/layout/cycle4"/>
    <dgm:cxn modelId="{CC4A07DA-2B8F-429F-ADDC-9CFFFD952768}" type="presOf" srcId="{3549809B-86EA-4974-9081-26138251413E}" destId="{7D94316D-6B7C-4757-B8B7-716E3B96E523}" srcOrd="0" destOrd="3" presId="urn:microsoft.com/office/officeart/2005/8/layout/cycle4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419581DD-ED7D-43BB-ABD7-0CA87E254954}" type="presOf" srcId="{3918A220-CD0F-42F0-BFD2-5E2A6537ABEB}" destId="{0CB6A097-8455-4FB5-B048-42278F1D8199}" srcOrd="0" destOrd="0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2F2777EC-7EB4-45AC-872C-8987DA2BEE46}" type="presOf" srcId="{96C3935E-9A72-4B6E-B8D0-EFEB3A2353BC}" destId="{D4B24855-A4ED-447E-BD49-C0C5A248A654}" srcOrd="1" destOrd="1" presId="urn:microsoft.com/office/officeart/2005/8/layout/cycle4"/>
    <dgm:cxn modelId="{6645DBEC-4BFE-4F03-8A71-E366EFAD0EB9}" type="presOf" srcId="{A6EF202C-8D2E-4085-9119-BCF79745AA2F}" destId="{7D94316D-6B7C-4757-B8B7-716E3B96E523}" srcOrd="0" destOrd="2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76FC31FA-4223-4701-B171-2E08E4C52FE2}" type="presOf" srcId="{96C3935E-9A72-4B6E-B8D0-EFEB3A2353BC}" destId="{0CB6A097-8455-4FB5-B048-42278F1D8199}" srcOrd="0" destOrd="1" presId="urn:microsoft.com/office/officeart/2005/8/layout/cycle4"/>
    <dgm:cxn modelId="{A407E792-BD9C-4470-82DA-3BBF06BE4FD4}" type="presParOf" srcId="{0C67F0E4-6231-4B7C-B663-847F6A33FA24}" destId="{A7B39CED-C807-49CA-AA98-1E63DFED66FE}" srcOrd="0" destOrd="0" presId="urn:microsoft.com/office/officeart/2005/8/layout/cycle4"/>
    <dgm:cxn modelId="{22BE8A8C-0218-4764-8251-26313B3A67ED}" type="presParOf" srcId="{A7B39CED-C807-49CA-AA98-1E63DFED66FE}" destId="{5FCCDF64-1BE2-4C3B-951A-DE1D943E2BED}" srcOrd="0" destOrd="0" presId="urn:microsoft.com/office/officeart/2005/8/layout/cycle4"/>
    <dgm:cxn modelId="{23CC4FE8-EEB1-4C7B-825A-4FF66644596E}" type="presParOf" srcId="{5FCCDF64-1BE2-4C3B-951A-DE1D943E2BED}" destId="{CB6ED897-BA72-46D1-B768-9B451C352614}" srcOrd="0" destOrd="0" presId="urn:microsoft.com/office/officeart/2005/8/layout/cycle4"/>
    <dgm:cxn modelId="{17F9E42D-21AF-4EB2-8B4F-20D92A3B0BA9}" type="presParOf" srcId="{5FCCDF64-1BE2-4C3B-951A-DE1D943E2BED}" destId="{369F63E2-DE9F-4573-8D18-12CB748C23FE}" srcOrd="1" destOrd="0" presId="urn:microsoft.com/office/officeart/2005/8/layout/cycle4"/>
    <dgm:cxn modelId="{62D8B59B-0A8E-471A-A952-423187E4FBF1}" type="presParOf" srcId="{A7B39CED-C807-49CA-AA98-1E63DFED66FE}" destId="{3A6E0B35-4EBD-47A8-BB3A-8AEECA884A00}" srcOrd="1" destOrd="0" presId="urn:microsoft.com/office/officeart/2005/8/layout/cycle4"/>
    <dgm:cxn modelId="{4B027821-6A33-430C-BD6F-8FEA00B24A49}" type="presParOf" srcId="{3A6E0B35-4EBD-47A8-BB3A-8AEECA884A00}" destId="{7D94316D-6B7C-4757-B8B7-716E3B96E523}" srcOrd="0" destOrd="0" presId="urn:microsoft.com/office/officeart/2005/8/layout/cycle4"/>
    <dgm:cxn modelId="{26DC24C0-9BBF-4C96-911F-6884ECB5E749}" type="presParOf" srcId="{3A6E0B35-4EBD-47A8-BB3A-8AEECA884A00}" destId="{5CDB2A9D-D346-4B35-93DF-7E06E7624793}" srcOrd="1" destOrd="0" presId="urn:microsoft.com/office/officeart/2005/8/layout/cycle4"/>
    <dgm:cxn modelId="{8998B96C-0490-4367-BE0C-0E270B9E8DF7}" type="presParOf" srcId="{A7B39CED-C807-49CA-AA98-1E63DFED66FE}" destId="{59E4766E-59F5-46AA-8B70-B1934EA82482}" srcOrd="2" destOrd="0" presId="urn:microsoft.com/office/officeart/2005/8/layout/cycle4"/>
    <dgm:cxn modelId="{5B486D86-D5F4-497D-A433-BFE3996E47D8}" type="presParOf" srcId="{59E4766E-59F5-46AA-8B70-B1934EA82482}" destId="{87C1AB61-91C3-46CF-BC4A-51A9EF6CDB51}" srcOrd="0" destOrd="0" presId="urn:microsoft.com/office/officeart/2005/8/layout/cycle4"/>
    <dgm:cxn modelId="{5F4AF048-BE05-49B5-ACC0-F310026086FA}" type="presParOf" srcId="{59E4766E-59F5-46AA-8B70-B1934EA82482}" destId="{8CCD2E5E-03DA-4D0B-BDDE-9F0FCCF433EA}" srcOrd="1" destOrd="0" presId="urn:microsoft.com/office/officeart/2005/8/layout/cycle4"/>
    <dgm:cxn modelId="{F8679A78-8397-4A56-898B-67AA07B7C62F}" type="presParOf" srcId="{A7B39CED-C807-49CA-AA98-1E63DFED66FE}" destId="{6FDDC27B-CAB7-43E4-927C-0835F0E26AC4}" srcOrd="3" destOrd="0" presId="urn:microsoft.com/office/officeart/2005/8/layout/cycle4"/>
    <dgm:cxn modelId="{7008092F-3CD1-4DBB-9664-68A733743093}" type="presParOf" srcId="{6FDDC27B-CAB7-43E4-927C-0835F0E26AC4}" destId="{0CB6A097-8455-4FB5-B048-42278F1D8199}" srcOrd="0" destOrd="0" presId="urn:microsoft.com/office/officeart/2005/8/layout/cycle4"/>
    <dgm:cxn modelId="{30DF7DC7-8C7C-4AC6-B642-2892D12A89CF}" type="presParOf" srcId="{6FDDC27B-CAB7-43E4-927C-0835F0E26AC4}" destId="{D4B24855-A4ED-447E-BD49-C0C5A248A654}" srcOrd="1" destOrd="0" presId="urn:microsoft.com/office/officeart/2005/8/layout/cycle4"/>
    <dgm:cxn modelId="{D7106520-B39B-442E-B67E-26FB956C809A}" type="presParOf" srcId="{A7B39CED-C807-49CA-AA98-1E63DFED66FE}" destId="{07FEE29D-44B2-4004-B09B-094EEE45F5FE}" srcOrd="4" destOrd="0" presId="urn:microsoft.com/office/officeart/2005/8/layout/cycle4"/>
    <dgm:cxn modelId="{AA4A4613-8648-479C-81FB-1CD0E2A8B114}" type="presParOf" srcId="{0C67F0E4-6231-4B7C-B663-847F6A33FA24}" destId="{B3C425D2-E119-4C0E-8546-F38C6DC5A1F0}" srcOrd="1" destOrd="0" presId="urn:microsoft.com/office/officeart/2005/8/layout/cycle4"/>
    <dgm:cxn modelId="{C68F05C7-FC14-4EE4-9E4B-96629D8D5357}" type="presParOf" srcId="{B3C425D2-E119-4C0E-8546-F38C6DC5A1F0}" destId="{801DC670-6713-4145-8934-5D4DBC9D4454}" srcOrd="0" destOrd="0" presId="urn:microsoft.com/office/officeart/2005/8/layout/cycle4"/>
    <dgm:cxn modelId="{65728482-2EA7-4C23-8987-7DA0BDFA0440}" type="presParOf" srcId="{B3C425D2-E119-4C0E-8546-F38C6DC5A1F0}" destId="{BFF11DB9-2E55-4C57-AFFF-06E0251BCE7C}" srcOrd="1" destOrd="0" presId="urn:microsoft.com/office/officeart/2005/8/layout/cycle4"/>
    <dgm:cxn modelId="{F37A005F-3532-44AB-92EE-7B386C7A273B}" type="presParOf" srcId="{B3C425D2-E119-4C0E-8546-F38C6DC5A1F0}" destId="{61B73589-60EA-4ED3-A780-51439EEA74FB}" srcOrd="2" destOrd="0" presId="urn:microsoft.com/office/officeart/2005/8/layout/cycle4"/>
    <dgm:cxn modelId="{CE346E20-10C2-4B2F-AFC0-DF1EF96B92BC}" type="presParOf" srcId="{B3C425D2-E119-4C0E-8546-F38C6DC5A1F0}" destId="{1FC4EA25-59C1-4E00-B1BF-0719AA0AD407}" srcOrd="3" destOrd="0" presId="urn:microsoft.com/office/officeart/2005/8/layout/cycle4"/>
    <dgm:cxn modelId="{E60945E7-124B-4F4E-9C86-6DEEAE7E34CD}" type="presParOf" srcId="{B3C425D2-E119-4C0E-8546-F38C6DC5A1F0}" destId="{389A4958-A661-4ED8-9ECC-8E9AB76D6BFB}" srcOrd="4" destOrd="0" presId="urn:microsoft.com/office/officeart/2005/8/layout/cycle4"/>
    <dgm:cxn modelId="{75DAD512-2DB6-4C9E-A297-F386A73AE6C1}" type="presParOf" srcId="{0C67F0E4-6231-4B7C-B663-847F6A33FA24}" destId="{03D03A18-B22B-4FC8-B85B-1CA6FCC408E5}" srcOrd="2" destOrd="0" presId="urn:microsoft.com/office/officeart/2005/8/layout/cycle4"/>
    <dgm:cxn modelId="{FED73F85-550F-4829-BB8B-86291A9E9C54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19ED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19ED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85000"/>
                <a:lumOff val="1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19ED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85000"/>
                <a:lumOff val="1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19ED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B62F3-A9EA-44BB-80F4-BCD748DECE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14432-77A0-4586-BFC2-7246795B75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38911"/>
            <a:ext cx="9144000" cy="518241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-68094" y="603115"/>
            <a:ext cx="9309370" cy="4202349"/>
          </a:xfrm>
          <a:prstGeom prst="rect">
            <a:avLst/>
          </a:pr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38911"/>
            <a:ext cx="9144000" cy="518241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-53788" y="-107576"/>
            <a:ext cx="9251577" cy="444145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1800" y="868680"/>
            <a:ext cx="5740400" cy="2293620"/>
          </a:xfrm>
          <a:prstGeom prst="rect">
            <a:avLst/>
          </a:prstGeom>
          <a:solidFill>
            <a:srgbClr val="281E47">
              <a:alpha val="77000"/>
            </a:srgbClr>
          </a:solidFill>
          <a:ln w="12700"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79894" y="1097811"/>
            <a:ext cx="5203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4400" spc="3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POWERPOINT</a:t>
            </a:r>
            <a:endParaRPr lang="zh-CN" altLang="en-US" sz="4400" spc="300" dirty="0">
              <a:ln w="12700">
                <a:noFill/>
              </a:ln>
              <a:solidFill>
                <a:prstClr val="whit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89402" y="1788324"/>
            <a:ext cx="5165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5400" spc="300" dirty="0">
                <a:ln w="12700">
                  <a:noFill/>
                </a:ln>
                <a:solidFill>
                  <a:srgbClr val="919EDB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2015</a:t>
            </a:r>
            <a:r>
              <a:rPr lang="zh-CN" altLang="en-US" sz="5400" spc="300" dirty="0">
                <a:ln w="12700">
                  <a:noFill/>
                </a:ln>
                <a:solidFill>
                  <a:srgbClr val="919EDB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工作计划</a:t>
            </a:r>
            <a:endParaRPr lang="zh-CN" altLang="en-US" sz="5400" spc="300" dirty="0">
              <a:ln w="12700">
                <a:noFill/>
              </a:ln>
              <a:solidFill>
                <a:srgbClr val="919EDB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714500" y="3506757"/>
            <a:ext cx="2201685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202838" y="3506757"/>
            <a:ext cx="2236187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202931" y="4609479"/>
            <a:ext cx="738138" cy="180000"/>
            <a:chOff x="4193931" y="4685679"/>
            <a:chExt cx="738138" cy="180000"/>
          </a:xfrm>
        </p:grpSpPr>
        <p:sp>
          <p:nvSpPr>
            <p:cNvPr id="13" name="椭圆 12"/>
            <p:cNvSpPr/>
            <p:nvPr/>
          </p:nvSpPr>
          <p:spPr>
            <a:xfrm>
              <a:off x="4473000" y="4685679"/>
              <a:ext cx="180000" cy="180000"/>
            </a:xfrm>
            <a:prstGeom prst="ellipse">
              <a:avLst/>
            </a:prstGeom>
            <a:solidFill>
              <a:srgbClr val="281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52069" y="4685679"/>
              <a:ext cx="180000" cy="180000"/>
            </a:xfrm>
            <a:prstGeom prst="ellipse">
              <a:avLst/>
            </a:prstGeom>
            <a:solidFill>
              <a:srgbClr val="919EDB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93931" y="4685679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14979" y="2661896"/>
            <a:ext cx="5119246" cy="230832"/>
            <a:chOff x="2014979" y="2661896"/>
            <a:chExt cx="5119246" cy="230832"/>
          </a:xfrm>
        </p:grpSpPr>
        <p:sp>
          <p:nvSpPr>
            <p:cNvPr id="4" name="矩形 3"/>
            <p:cNvSpPr/>
            <p:nvPr/>
          </p:nvSpPr>
          <p:spPr>
            <a:xfrm>
              <a:off x="2124074" y="2676525"/>
              <a:ext cx="4876801" cy="200026"/>
            </a:xfrm>
            <a:prstGeom prst="rect">
              <a:avLst/>
            </a:prstGeom>
            <a:solidFill>
              <a:srgbClr val="D0D3F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DD616A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014979" y="2661896"/>
              <a:ext cx="511924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zh-CN" sz="900" spc="12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Shanghai Rapidesign Advertising Co.,ltd </a:t>
              </a:r>
              <a:endParaRPr lang="zh-CN" altLang="en-US" sz="1600" spc="12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1996324" y="827266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477054"/>
            <a:chOff x="3786973" y="1972549"/>
            <a:chExt cx="2245539" cy="477054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284693"/>
            <a:chOff x="3786973" y="1972549"/>
            <a:chExt cx="2245539" cy="284693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284693"/>
            <a:chOff x="3786973" y="1972549"/>
            <a:chExt cx="2245539" cy="284693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284693"/>
            <a:chOff x="3786973" y="1972549"/>
            <a:chExt cx="2245539" cy="284693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284693"/>
            <a:chOff x="3786973" y="1972549"/>
            <a:chExt cx="2245539" cy="284693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19" name="AutoShape 3"/>
          <p:cNvSpPr>
            <a:spLocks noChangeAspect="1" noChangeArrowheads="1" noTextEdit="1"/>
          </p:cNvSpPr>
          <p:nvPr/>
        </p:nvSpPr>
        <p:spPr bwMode="auto">
          <a:xfrm>
            <a:off x="1126348" y="918102"/>
            <a:ext cx="6935733" cy="15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0" name="Oval 5"/>
          <p:cNvSpPr>
            <a:spLocks noChangeArrowheads="1"/>
          </p:cNvSpPr>
          <p:nvPr/>
        </p:nvSpPr>
        <p:spPr bwMode="auto">
          <a:xfrm>
            <a:off x="5140670" y="916006"/>
            <a:ext cx="1590639" cy="1596926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6473538" y="916006"/>
            <a:ext cx="1590639" cy="1596926"/>
          </a:xfrm>
          <a:prstGeom prst="ellipse">
            <a:avLst/>
          </a:prstGeom>
          <a:solidFill>
            <a:srgbClr val="919E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2464455" y="916006"/>
            <a:ext cx="1590639" cy="1596926"/>
          </a:xfrm>
          <a:prstGeom prst="ellipse">
            <a:avLst/>
          </a:prstGeom>
          <a:noFill/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Oval 8"/>
          <p:cNvSpPr>
            <a:spLocks noChangeArrowheads="1"/>
          </p:cNvSpPr>
          <p:nvPr/>
        </p:nvSpPr>
        <p:spPr bwMode="auto">
          <a:xfrm>
            <a:off x="3802562" y="916006"/>
            <a:ext cx="1590639" cy="1596926"/>
          </a:xfrm>
          <a:prstGeom prst="ellipse">
            <a:avLst/>
          </a:prstGeom>
          <a:noFill/>
          <a:ln w="9525">
            <a:solidFill>
              <a:srgbClr val="919EDB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1126348" y="916006"/>
            <a:ext cx="1590639" cy="1596926"/>
          </a:xfrm>
          <a:prstGeom prst="ellipse">
            <a:avLst/>
          </a:prstGeom>
          <a:noFill/>
          <a:ln>
            <a:solidFill>
              <a:srgbClr val="919ED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309207" y="1553502"/>
            <a:ext cx="1202573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 Unicode MS" panose="020B0604020202020204" charset="-122"/>
              </a:rPr>
              <a:t>POWERFUL</a:t>
            </a:r>
            <a:endParaRPr lang="zh-CN" altLang="en-US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2751927" y="1555587"/>
            <a:ext cx="112030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CREATIVE 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148667" y="1554052"/>
            <a:ext cx="89319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PRETTY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457139" y="1554052"/>
            <a:ext cx="96212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LOGICAL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9" name="Freeform 13"/>
          <p:cNvSpPr/>
          <p:nvPr/>
        </p:nvSpPr>
        <p:spPr bwMode="auto">
          <a:xfrm>
            <a:off x="2522451" y="161520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919EDB"/>
          </a:solidFill>
          <a:ln>
            <a:solidFill>
              <a:srgbClr val="919ED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Freeform 13"/>
          <p:cNvSpPr/>
          <p:nvPr/>
        </p:nvSpPr>
        <p:spPr bwMode="auto">
          <a:xfrm>
            <a:off x="3864869" y="161520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919EDB"/>
          </a:solidFill>
          <a:ln>
            <a:solidFill>
              <a:srgbClr val="919ED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1" name="Freeform 13"/>
          <p:cNvSpPr/>
          <p:nvPr/>
        </p:nvSpPr>
        <p:spPr bwMode="auto">
          <a:xfrm>
            <a:off x="5211229" y="161520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919EDB"/>
          </a:solidFill>
          <a:ln>
            <a:solidFill>
              <a:srgbClr val="919ED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3472" y="1625019"/>
            <a:ext cx="135000" cy="900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 bwMode="auto">
          <a:xfrm>
            <a:off x="6659033" y="1553502"/>
            <a:ext cx="142051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OUR SERVICE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1012031" y="3329474"/>
            <a:ext cx="731538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8"/>
          <p:cNvSpPr>
            <a:spLocks noChangeArrowheads="1"/>
          </p:cNvSpPr>
          <p:nvPr/>
        </p:nvSpPr>
        <p:spPr bwMode="auto">
          <a:xfrm>
            <a:off x="1351702" y="3875133"/>
            <a:ext cx="663604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403349" y="2730317"/>
            <a:ext cx="2532747" cy="465932"/>
            <a:chOff x="3160902" y="2879676"/>
            <a:chExt cx="2532747" cy="465932"/>
          </a:xfrm>
        </p:grpSpPr>
        <p:grpSp>
          <p:nvGrpSpPr>
            <p:cNvPr id="37" name="组合 36"/>
            <p:cNvGrpSpPr/>
            <p:nvPr/>
          </p:nvGrpSpPr>
          <p:grpSpPr>
            <a:xfrm>
              <a:off x="3160902" y="2879676"/>
              <a:ext cx="2532747" cy="465932"/>
              <a:chOff x="-10744" y="2828107"/>
              <a:chExt cx="3767364" cy="693057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-10744" y="2828107"/>
                <a:ext cx="3767364" cy="693057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42034" y="2854447"/>
                <a:ext cx="1885805" cy="53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4475991" y="292460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897939"/>
            <a:ext cx="9144000" cy="1911556"/>
          </a:xfrm>
          <a:prstGeom prst="rect">
            <a:avLst/>
          </a:prstGeom>
          <a:solidFill>
            <a:srgbClr val="919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974400"/>
            <a:ext cx="9144000" cy="17526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73971" y="3055071"/>
            <a:ext cx="4164948" cy="569964"/>
            <a:chOff x="473971" y="2944909"/>
            <a:chExt cx="4164948" cy="569964"/>
          </a:xfrm>
        </p:grpSpPr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765419" y="2944909"/>
              <a:ext cx="3873500" cy="569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73971" y="3041273"/>
              <a:ext cx="237338" cy="234949"/>
              <a:chOff x="410362" y="3020787"/>
              <a:chExt cx="237338" cy="2349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10362" y="3020787"/>
                <a:ext cx="237338" cy="23494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燕尾形 14"/>
              <p:cNvSpPr/>
              <p:nvPr/>
            </p:nvSpPr>
            <p:spPr>
              <a:xfrm>
                <a:off x="472771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798093" y="3040111"/>
            <a:ext cx="4153527" cy="570284"/>
            <a:chOff x="4798093" y="2929949"/>
            <a:chExt cx="4153527" cy="570284"/>
          </a:xfrm>
        </p:grpSpPr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5090364" y="2929949"/>
              <a:ext cx="38612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798093" y="3041273"/>
              <a:ext cx="237338" cy="234949"/>
              <a:chOff x="4639069" y="3020787"/>
              <a:chExt cx="237338" cy="234949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燕尾形 19"/>
              <p:cNvSpPr/>
              <p:nvPr/>
            </p:nvSpPr>
            <p:spPr>
              <a:xfrm>
                <a:off x="4694268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798093" y="3791475"/>
            <a:ext cx="4178927" cy="570284"/>
            <a:chOff x="4798093" y="3681313"/>
            <a:chExt cx="4178927" cy="570284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5090364" y="3681313"/>
              <a:ext cx="38866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798093" y="3792909"/>
              <a:ext cx="237338" cy="234949"/>
              <a:chOff x="4639069" y="3995059"/>
              <a:chExt cx="237338" cy="23494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燕尾形 24"/>
              <p:cNvSpPr/>
              <p:nvPr/>
            </p:nvSpPr>
            <p:spPr>
              <a:xfrm>
                <a:off x="4702219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73971" y="3791763"/>
            <a:ext cx="3994658" cy="568810"/>
            <a:chOff x="473971" y="3681601"/>
            <a:chExt cx="3994658" cy="568810"/>
          </a:xfrm>
        </p:grpSpPr>
        <p:sp>
          <p:nvSpPr>
            <p:cNvPr id="27" name="矩形 26"/>
            <p:cNvSpPr>
              <a:spLocks noChangeArrowheads="1"/>
            </p:cNvSpPr>
            <p:nvPr/>
          </p:nvSpPr>
          <p:spPr bwMode="auto">
            <a:xfrm>
              <a:off x="765419" y="3681601"/>
              <a:ext cx="3703210" cy="568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73971" y="3792909"/>
              <a:ext cx="237338" cy="234949"/>
              <a:chOff x="410362" y="3995059"/>
              <a:chExt cx="237338" cy="23494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燕尾形 29"/>
              <p:cNvSpPr/>
              <p:nvPr/>
            </p:nvSpPr>
            <p:spPr>
              <a:xfrm>
                <a:off x="47155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58" r="2364" b="27987"/>
          <a:stretch>
            <a:fillRect/>
          </a:stretch>
        </p:blipFill>
        <p:spPr>
          <a:xfrm>
            <a:off x="-845489" y="0"/>
            <a:ext cx="10502270" cy="514850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77491" y="2231706"/>
            <a:ext cx="4397071" cy="1905398"/>
            <a:chOff x="627688" y="2117163"/>
            <a:chExt cx="4397071" cy="1905398"/>
          </a:xfrm>
        </p:grpSpPr>
        <p:sp>
          <p:nvSpPr>
            <p:cNvPr id="4" name="矩形 3"/>
            <p:cNvSpPr/>
            <p:nvPr/>
          </p:nvSpPr>
          <p:spPr>
            <a:xfrm>
              <a:off x="627688" y="2117163"/>
              <a:ext cx="4397071" cy="1905398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28575">
              <a:solidFill>
                <a:srgbClr val="919EDB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721604" y="2647897"/>
              <a:ext cx="4209237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02901" y="2268219"/>
              <a:ext cx="17490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31161" y="706408"/>
            <a:ext cx="3431142" cy="1473160"/>
            <a:chOff x="5081358" y="591865"/>
            <a:chExt cx="3431142" cy="1473160"/>
          </a:xfrm>
        </p:grpSpPr>
        <p:sp>
          <p:nvSpPr>
            <p:cNvPr id="8" name="矩形 7"/>
            <p:cNvSpPr/>
            <p:nvPr/>
          </p:nvSpPr>
          <p:spPr>
            <a:xfrm>
              <a:off x="5081358" y="591865"/>
              <a:ext cx="3399599" cy="147316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 w="28575">
              <a:solidFill>
                <a:srgbClr val="919EDB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00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256571" y="689141"/>
              <a:ext cx="3255929" cy="1260053"/>
              <a:chOff x="5256571" y="689141"/>
              <a:chExt cx="3255929" cy="1260053"/>
            </a:xfrm>
          </p:grpSpPr>
          <p:sp>
            <p:nvSpPr>
              <p:cNvPr id="10" name="矩形 9"/>
              <p:cNvSpPr>
                <a:spLocks noChangeArrowheads="1"/>
              </p:cNvSpPr>
              <p:nvPr/>
            </p:nvSpPr>
            <p:spPr bwMode="auto">
              <a:xfrm>
                <a:off x="5258124" y="933531"/>
                <a:ext cx="325437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256571" y="689141"/>
                <a:ext cx="13522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12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2008044" y="908947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" name="矩形 91"/>
          <p:cNvSpPr>
            <a:spLocks noChangeArrowheads="1"/>
          </p:cNvSpPr>
          <p:nvPr/>
        </p:nvSpPr>
        <p:spPr bwMode="auto">
          <a:xfrm>
            <a:off x="1525820" y="3412894"/>
            <a:ext cx="20204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91"/>
          <p:cNvSpPr>
            <a:spLocks noChangeArrowheads="1"/>
          </p:cNvSpPr>
          <p:nvPr/>
        </p:nvSpPr>
        <p:spPr bwMode="auto">
          <a:xfrm>
            <a:off x="1553360" y="1142245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91"/>
          <p:cNvSpPr>
            <a:spLocks noChangeArrowheads="1"/>
          </p:cNvSpPr>
          <p:nvPr/>
        </p:nvSpPr>
        <p:spPr bwMode="auto">
          <a:xfrm>
            <a:off x="5979879" y="1142245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91"/>
          <p:cNvSpPr>
            <a:spLocks noChangeArrowheads="1"/>
          </p:cNvSpPr>
          <p:nvPr/>
        </p:nvSpPr>
        <p:spPr bwMode="auto">
          <a:xfrm>
            <a:off x="5979879" y="3412894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284693"/>
            <a:chOff x="3786973" y="1972549"/>
            <a:chExt cx="2245539" cy="284693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477054"/>
            <a:chOff x="3786973" y="1972549"/>
            <a:chExt cx="2245539" cy="477054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284693"/>
            <a:chOff x="3786973" y="1972549"/>
            <a:chExt cx="2245539" cy="284693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284693"/>
            <a:chOff x="3786973" y="1972549"/>
            <a:chExt cx="2245539" cy="284693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284693"/>
            <a:chOff x="3786973" y="1972549"/>
            <a:chExt cx="2245539" cy="284693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5741" y="1272955"/>
            <a:ext cx="2509135" cy="2509135"/>
            <a:chOff x="675976" y="1235930"/>
            <a:chExt cx="2509135" cy="2509135"/>
          </a:xfrm>
        </p:grpSpPr>
        <p:sp>
          <p:nvSpPr>
            <p:cNvPr id="10" name="等腰三角形 9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2177981" y="1525216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919EDB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177981" y="2193420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919EDB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2177981" y="2861624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919EDB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1661" y="1484222"/>
            <a:ext cx="4631760" cy="2015975"/>
            <a:chOff x="4241896" y="1447197"/>
            <a:chExt cx="4631760" cy="2015975"/>
          </a:xfrm>
        </p:grpSpPr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82694" y="804587"/>
            <a:ext cx="2329397" cy="3351024"/>
            <a:chOff x="518750" y="1555798"/>
            <a:chExt cx="3191376" cy="459105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50" y="1555798"/>
              <a:ext cx="3191376" cy="459105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076325" y="2247900"/>
              <a:ext cx="2333625" cy="30861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1000" r="-21000" b="-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78016" y="1879463"/>
            <a:ext cx="1702463" cy="2449130"/>
            <a:chOff x="8119033" y="1724306"/>
            <a:chExt cx="3204618" cy="46101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033" y="1724306"/>
              <a:ext cx="3204618" cy="46101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677834" y="2274307"/>
              <a:ext cx="2333625" cy="30861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21000" r="-21000" b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20860" y="1147200"/>
            <a:ext cx="3858797" cy="2709698"/>
            <a:chOff x="4973492" y="1404945"/>
            <a:chExt cx="3858797" cy="2709698"/>
          </a:xfrm>
        </p:grpSpPr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4973492" y="1867853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4973492" y="2868148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92436" y="1570128"/>
            <a:ext cx="46390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92434" y="2700969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06266" y="1127847"/>
            <a:ext cx="4410086" cy="2940057"/>
            <a:chOff x="4767044" y="1074984"/>
            <a:chExt cx="4410086" cy="2940057"/>
          </a:xfrm>
        </p:grpSpPr>
        <p:graphicFrame>
          <p:nvGraphicFramePr>
            <p:cNvPr id="12" name="图示 11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13" name="文本框 12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-53788" y="-107576"/>
            <a:ext cx="9251577" cy="444145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A481E">
              <a:alpha val="84706"/>
            </a:srgbClr>
          </a:solidFill>
          <a:ln w="19050">
            <a:solidFill>
              <a:srgbClr val="2A481E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1800" y="868680"/>
            <a:ext cx="5740400" cy="2293620"/>
          </a:xfrm>
          <a:prstGeom prst="rect">
            <a:avLst/>
          </a:prstGeom>
          <a:solidFill>
            <a:srgbClr val="2A481E">
              <a:alpha val="77000"/>
            </a:srgbClr>
          </a:solidFill>
          <a:ln w="12700"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79894" y="1097811"/>
            <a:ext cx="5203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4400" spc="3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POWERPOINT</a:t>
            </a:r>
            <a:endParaRPr lang="zh-CN" altLang="en-US" sz="4400" spc="300" dirty="0">
              <a:ln w="12700">
                <a:noFill/>
              </a:ln>
              <a:solidFill>
                <a:prstClr val="whit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89402" y="1788324"/>
            <a:ext cx="5165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5400" spc="300" dirty="0">
                <a:ln w="12700">
                  <a:noFill/>
                </a:ln>
                <a:solidFill>
                  <a:srgbClr val="73CA5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2015</a:t>
            </a:r>
            <a:r>
              <a:rPr lang="zh-CN" altLang="en-US" sz="5400" spc="300" dirty="0">
                <a:ln w="12700">
                  <a:noFill/>
                </a:ln>
                <a:solidFill>
                  <a:srgbClr val="73CA5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工作计划</a:t>
            </a:r>
            <a:endParaRPr lang="zh-CN" altLang="en-US" sz="5400" spc="300" dirty="0">
              <a:ln w="12700">
                <a:noFill/>
              </a:ln>
              <a:solidFill>
                <a:srgbClr val="73CA5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714500" y="3506757"/>
            <a:ext cx="2201685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202838" y="3506757"/>
            <a:ext cx="2236187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202931" y="4609479"/>
            <a:ext cx="738138" cy="180000"/>
            <a:chOff x="4193931" y="4685679"/>
            <a:chExt cx="738138" cy="180000"/>
          </a:xfrm>
        </p:grpSpPr>
        <p:sp>
          <p:nvSpPr>
            <p:cNvPr id="13" name="椭圆 12"/>
            <p:cNvSpPr/>
            <p:nvPr/>
          </p:nvSpPr>
          <p:spPr>
            <a:xfrm>
              <a:off x="4473000" y="4685679"/>
              <a:ext cx="180000" cy="180000"/>
            </a:xfrm>
            <a:prstGeom prst="ellipse">
              <a:avLst/>
            </a:prstGeom>
            <a:solidFill>
              <a:srgbClr val="2A4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52069" y="4685679"/>
              <a:ext cx="180000" cy="180000"/>
            </a:xfrm>
            <a:prstGeom prst="ellipse">
              <a:avLst/>
            </a:prstGeom>
            <a:solidFill>
              <a:srgbClr val="73CA5E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93931" y="4685679"/>
              <a:ext cx="180000" cy="180000"/>
            </a:xfrm>
            <a:prstGeom prst="ellipse">
              <a:avLst/>
            </a:prstGeom>
            <a:solidFill>
              <a:srgbClr val="D0F4E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124074" y="2676525"/>
            <a:ext cx="4876801" cy="200026"/>
          </a:xfrm>
          <a:prstGeom prst="rect">
            <a:avLst/>
          </a:prstGeom>
          <a:solidFill>
            <a:srgbClr val="D0F4E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DD616A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14979" y="2661896"/>
            <a:ext cx="51192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900" spc="12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 </a:t>
            </a:r>
            <a:endParaRPr lang="zh-CN" altLang="en-US" sz="1600" spc="12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TextBox 13"/>
          <p:cNvSpPr txBox="1"/>
          <p:nvPr/>
        </p:nvSpPr>
        <p:spPr bwMode="auto">
          <a:xfrm>
            <a:off x="2285084" y="2468468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white"/>
                </a:solidFill>
              </a:rPr>
              <a:t>点击添加标题</a:t>
            </a:r>
            <a:endParaRPr lang="zh-CN" altLang="en-US" sz="1300" dirty="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54202" y="1010425"/>
            <a:ext cx="1557910" cy="1088690"/>
            <a:chOff x="2001233" y="1094040"/>
            <a:chExt cx="1557910" cy="1088690"/>
          </a:xfrm>
        </p:grpSpPr>
        <p:sp>
          <p:nvSpPr>
            <p:cNvPr id="11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919EDB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46945" y="1094040"/>
              <a:ext cx="1150490" cy="270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84303" y="1840076"/>
            <a:ext cx="1430971" cy="1603839"/>
            <a:chOff x="3331334" y="1923691"/>
            <a:chExt cx="1430971" cy="1603839"/>
          </a:xfrm>
        </p:grpSpPr>
        <p:sp>
          <p:nvSpPr>
            <p:cNvPr id="14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919EDB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56869" y="1862123"/>
            <a:ext cx="1434327" cy="1559746"/>
            <a:chOff x="803900" y="1945738"/>
            <a:chExt cx="1434327" cy="1559746"/>
          </a:xfrm>
        </p:grpSpPr>
        <p:sp>
          <p:nvSpPr>
            <p:cNvPr id="17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919EDB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39505" y="3184876"/>
            <a:ext cx="1596491" cy="1056299"/>
            <a:chOff x="1986536" y="3268491"/>
            <a:chExt cx="1596491" cy="1056299"/>
          </a:xfrm>
        </p:grpSpPr>
        <p:sp>
          <p:nvSpPr>
            <p:cNvPr id="20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78661" y="1465407"/>
            <a:ext cx="2257829" cy="883832"/>
            <a:chOff x="5440389" y="1411124"/>
            <a:chExt cx="2257829" cy="883832"/>
          </a:xfrm>
        </p:grpSpPr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687282" y="2511377"/>
            <a:ext cx="2381892" cy="1112705"/>
            <a:chOff x="5449010" y="2469969"/>
            <a:chExt cx="2381892" cy="1112705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284693"/>
            <a:chOff x="3786973" y="1972549"/>
            <a:chExt cx="2245539" cy="284693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284693"/>
            <a:chOff x="3786973" y="1972549"/>
            <a:chExt cx="2245539" cy="284693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477054"/>
            <a:chOff x="3786973" y="1972549"/>
            <a:chExt cx="2245539" cy="477054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284693"/>
            <a:chOff x="3786973" y="1972549"/>
            <a:chExt cx="2245539" cy="284693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284693"/>
            <a:chOff x="3786973" y="1972549"/>
            <a:chExt cx="2245539" cy="284693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37" name="组合 36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962969" y="2097213"/>
            <a:ext cx="3505287" cy="1041174"/>
            <a:chOff x="2929102" y="2124307"/>
            <a:chExt cx="3505287" cy="1041174"/>
          </a:xfrm>
        </p:grpSpPr>
        <p:sp>
          <p:nvSpPr>
            <p:cNvPr id="42" name="直接连接符 41"/>
            <p:cNvSpPr/>
            <p:nvPr/>
          </p:nvSpPr>
          <p:spPr>
            <a:xfrm>
              <a:off x="2929102" y="2644894"/>
              <a:ext cx="2984700" cy="0"/>
            </a:xfrm>
            <a:prstGeom prst="line">
              <a:avLst/>
            </a:prstGeom>
            <a:ln w="22225">
              <a:solidFill>
                <a:srgbClr val="919EDB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3" name="组合 42"/>
            <p:cNvGrpSpPr/>
            <p:nvPr/>
          </p:nvGrpSpPr>
          <p:grpSpPr>
            <a:xfrm>
              <a:off x="5393215" y="2124307"/>
              <a:ext cx="1041174" cy="1041174"/>
              <a:chOff x="5393215" y="2124307"/>
              <a:chExt cx="1041174" cy="1041174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393215" y="2124307"/>
                <a:ext cx="1041174" cy="1041174"/>
              </a:xfrm>
              <a:prstGeom prst="ellipse">
                <a:avLst/>
              </a:prstGeom>
              <a:solidFill>
                <a:srgbClr val="919ED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Freeform 13"/>
              <p:cNvSpPr>
                <a:spLocks noEditPoints="1"/>
              </p:cNvSpPr>
              <p:nvPr/>
            </p:nvSpPr>
            <p:spPr bwMode="auto">
              <a:xfrm>
                <a:off x="5657105" y="2353585"/>
                <a:ext cx="552274" cy="552274"/>
              </a:xfrm>
              <a:custGeom>
                <a:avLst/>
                <a:gdLst>
                  <a:gd name="T0" fmla="*/ 132 w 144"/>
                  <a:gd name="T1" fmla="*/ 61 h 144"/>
                  <a:gd name="T2" fmla="*/ 121 w 144"/>
                  <a:gd name="T3" fmla="*/ 46 h 144"/>
                  <a:gd name="T4" fmla="*/ 127 w 144"/>
                  <a:gd name="T5" fmla="*/ 33 h 144"/>
                  <a:gd name="T6" fmla="*/ 119 w 144"/>
                  <a:gd name="T7" fmla="*/ 17 h 144"/>
                  <a:gd name="T8" fmla="*/ 106 w 144"/>
                  <a:gd name="T9" fmla="*/ 22 h 144"/>
                  <a:gd name="T10" fmla="*/ 88 w 144"/>
                  <a:gd name="T11" fmla="*/ 19 h 144"/>
                  <a:gd name="T12" fmla="*/ 83 w 144"/>
                  <a:gd name="T13" fmla="*/ 6 h 144"/>
                  <a:gd name="T14" fmla="*/ 66 w 144"/>
                  <a:gd name="T15" fmla="*/ 0 h 144"/>
                  <a:gd name="T16" fmla="*/ 61 w 144"/>
                  <a:gd name="T17" fmla="*/ 12 h 144"/>
                  <a:gd name="T18" fmla="*/ 46 w 144"/>
                  <a:gd name="T19" fmla="*/ 23 h 144"/>
                  <a:gd name="T20" fmla="*/ 33 w 144"/>
                  <a:gd name="T21" fmla="*/ 17 h 144"/>
                  <a:gd name="T22" fmla="*/ 17 w 144"/>
                  <a:gd name="T23" fmla="*/ 25 h 144"/>
                  <a:gd name="T24" fmla="*/ 22 w 144"/>
                  <a:gd name="T25" fmla="*/ 38 h 144"/>
                  <a:gd name="T26" fmla="*/ 19 w 144"/>
                  <a:gd name="T27" fmla="*/ 56 h 144"/>
                  <a:gd name="T28" fmla="*/ 6 w 144"/>
                  <a:gd name="T29" fmla="*/ 61 h 144"/>
                  <a:gd name="T30" fmla="*/ 0 w 144"/>
                  <a:gd name="T31" fmla="*/ 78 h 144"/>
                  <a:gd name="T32" fmla="*/ 12 w 144"/>
                  <a:gd name="T33" fmla="*/ 83 h 144"/>
                  <a:gd name="T34" fmla="*/ 23 w 144"/>
                  <a:gd name="T35" fmla="*/ 98 h 144"/>
                  <a:gd name="T36" fmla="*/ 17 w 144"/>
                  <a:gd name="T37" fmla="*/ 111 h 144"/>
                  <a:gd name="T38" fmla="*/ 25 w 144"/>
                  <a:gd name="T39" fmla="*/ 127 h 144"/>
                  <a:gd name="T40" fmla="*/ 38 w 144"/>
                  <a:gd name="T41" fmla="*/ 122 h 144"/>
                  <a:gd name="T42" fmla="*/ 56 w 144"/>
                  <a:gd name="T43" fmla="*/ 125 h 144"/>
                  <a:gd name="T44" fmla="*/ 61 w 144"/>
                  <a:gd name="T45" fmla="*/ 138 h 144"/>
                  <a:gd name="T46" fmla="*/ 78 w 144"/>
                  <a:gd name="T47" fmla="*/ 144 h 144"/>
                  <a:gd name="T48" fmla="*/ 83 w 144"/>
                  <a:gd name="T49" fmla="*/ 132 h 144"/>
                  <a:gd name="T50" fmla="*/ 98 w 144"/>
                  <a:gd name="T51" fmla="*/ 121 h 144"/>
                  <a:gd name="T52" fmla="*/ 111 w 144"/>
                  <a:gd name="T53" fmla="*/ 127 h 144"/>
                  <a:gd name="T54" fmla="*/ 127 w 144"/>
                  <a:gd name="T55" fmla="*/ 119 h 144"/>
                  <a:gd name="T56" fmla="*/ 122 w 144"/>
                  <a:gd name="T57" fmla="*/ 106 h 144"/>
                  <a:gd name="T58" fmla="*/ 125 w 144"/>
                  <a:gd name="T59" fmla="*/ 88 h 144"/>
                  <a:gd name="T60" fmla="*/ 138 w 144"/>
                  <a:gd name="T61" fmla="*/ 83 h 144"/>
                  <a:gd name="T62" fmla="*/ 144 w 144"/>
                  <a:gd name="T63" fmla="*/ 66 h 144"/>
                  <a:gd name="T64" fmla="*/ 100 w 144"/>
                  <a:gd name="T65" fmla="*/ 72 h 144"/>
                  <a:gd name="T66" fmla="*/ 44 w 144"/>
                  <a:gd name="T67" fmla="*/ 72 h 144"/>
                  <a:gd name="T68" fmla="*/ 100 w 144"/>
                  <a:gd name="T69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" h="144">
                    <a:moveTo>
                      <a:pt x="138" y="61"/>
                    </a:moveTo>
                    <a:cubicBezTo>
                      <a:pt x="132" y="61"/>
                      <a:pt x="132" y="61"/>
                      <a:pt x="132" y="61"/>
                    </a:cubicBezTo>
                    <a:cubicBezTo>
                      <a:pt x="129" y="61"/>
                      <a:pt x="126" y="59"/>
                      <a:pt x="125" y="5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19" y="44"/>
                      <a:pt x="120" y="40"/>
                      <a:pt x="122" y="38"/>
                    </a:cubicBezTo>
                    <a:cubicBezTo>
                      <a:pt x="127" y="33"/>
                      <a:pt x="127" y="33"/>
                      <a:pt x="127" y="33"/>
                    </a:cubicBezTo>
                    <a:cubicBezTo>
                      <a:pt x="129" y="31"/>
                      <a:pt x="129" y="27"/>
                      <a:pt x="127" y="25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7" y="15"/>
                      <a:pt x="113" y="15"/>
                      <a:pt x="111" y="17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4" y="24"/>
                      <a:pt x="100" y="25"/>
                      <a:pt x="98" y="23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8"/>
                      <a:pt x="83" y="15"/>
                      <a:pt x="83" y="1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3" y="2"/>
                      <a:pt x="81" y="0"/>
                      <a:pt x="78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3" y="0"/>
                      <a:pt x="61" y="2"/>
                      <a:pt x="61" y="6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5"/>
                      <a:pt x="59" y="18"/>
                      <a:pt x="56" y="19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4" y="25"/>
                      <a:pt x="40" y="24"/>
                      <a:pt x="38" y="2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1" y="15"/>
                      <a:pt x="27" y="15"/>
                      <a:pt x="25" y="1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5" y="27"/>
                      <a:pt x="15" y="31"/>
                      <a:pt x="17" y="3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40"/>
                      <a:pt x="25" y="44"/>
                      <a:pt x="23" y="4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8" y="59"/>
                      <a:pt x="15" y="61"/>
                      <a:pt x="12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2" y="61"/>
                      <a:pt x="0" y="63"/>
                      <a:pt x="0" y="6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2" y="83"/>
                      <a:pt x="6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5" y="83"/>
                      <a:pt x="18" y="85"/>
                      <a:pt x="19" y="8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5" y="100"/>
                      <a:pt x="24" y="104"/>
                      <a:pt x="22" y="106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5" y="113"/>
                      <a:pt x="15" y="117"/>
                      <a:pt x="17" y="119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9"/>
                      <a:pt x="31" y="129"/>
                      <a:pt x="33" y="127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40" y="120"/>
                      <a:pt x="44" y="119"/>
                      <a:pt x="46" y="121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6"/>
                      <a:pt x="61" y="129"/>
                      <a:pt x="61" y="132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42"/>
                      <a:pt x="63" y="144"/>
                      <a:pt x="66" y="144"/>
                    </a:cubicBezTo>
                    <a:cubicBezTo>
                      <a:pt x="78" y="144"/>
                      <a:pt x="78" y="144"/>
                      <a:pt x="78" y="144"/>
                    </a:cubicBezTo>
                    <a:cubicBezTo>
                      <a:pt x="81" y="144"/>
                      <a:pt x="83" y="142"/>
                      <a:pt x="83" y="138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29"/>
                      <a:pt x="85" y="126"/>
                      <a:pt x="88" y="125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100" y="119"/>
                      <a:pt x="104" y="120"/>
                      <a:pt x="106" y="122"/>
                    </a:cubicBezTo>
                    <a:cubicBezTo>
                      <a:pt x="111" y="127"/>
                      <a:pt x="111" y="127"/>
                      <a:pt x="111" y="127"/>
                    </a:cubicBezTo>
                    <a:cubicBezTo>
                      <a:pt x="113" y="129"/>
                      <a:pt x="117" y="129"/>
                      <a:pt x="119" y="127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9" y="117"/>
                      <a:pt x="129" y="113"/>
                      <a:pt x="127" y="111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4"/>
                      <a:pt x="119" y="100"/>
                      <a:pt x="121" y="98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5"/>
                      <a:pt x="129" y="83"/>
                      <a:pt x="132" y="83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42" y="83"/>
                      <a:pt x="144" y="81"/>
                      <a:pt x="144" y="78"/>
                    </a:cubicBezTo>
                    <a:cubicBezTo>
                      <a:pt x="144" y="66"/>
                      <a:pt x="144" y="66"/>
                      <a:pt x="144" y="66"/>
                    </a:cubicBezTo>
                    <a:cubicBezTo>
                      <a:pt x="144" y="63"/>
                      <a:pt x="142" y="61"/>
                      <a:pt x="138" y="61"/>
                    </a:cubicBezTo>
                    <a:moveTo>
                      <a:pt x="100" y="72"/>
                    </a:moveTo>
                    <a:cubicBezTo>
                      <a:pt x="100" y="87"/>
                      <a:pt x="87" y="100"/>
                      <a:pt x="72" y="100"/>
                    </a:cubicBezTo>
                    <a:cubicBezTo>
                      <a:pt x="57" y="100"/>
                      <a:pt x="44" y="87"/>
                      <a:pt x="44" y="72"/>
                    </a:cubicBezTo>
                    <a:cubicBezTo>
                      <a:pt x="44" y="57"/>
                      <a:pt x="57" y="44"/>
                      <a:pt x="72" y="44"/>
                    </a:cubicBezTo>
                    <a:cubicBezTo>
                      <a:pt x="87" y="44"/>
                      <a:pt x="100" y="57"/>
                      <a:pt x="100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2962969" y="3311916"/>
            <a:ext cx="4005051" cy="1041174"/>
            <a:chOff x="2929102" y="3339010"/>
            <a:chExt cx="4005051" cy="1041174"/>
          </a:xfrm>
        </p:grpSpPr>
        <p:sp>
          <p:nvSpPr>
            <p:cNvPr id="47" name="直接连接符 46"/>
            <p:cNvSpPr/>
            <p:nvPr/>
          </p:nvSpPr>
          <p:spPr>
            <a:xfrm>
              <a:off x="2929102" y="3859598"/>
              <a:ext cx="3484463" cy="0"/>
            </a:xfrm>
            <a:prstGeom prst="line">
              <a:avLst/>
            </a:prstGeom>
            <a:ln w="22225">
              <a:solidFill>
                <a:srgbClr val="919EDB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8" name="组合 47"/>
            <p:cNvGrpSpPr/>
            <p:nvPr/>
          </p:nvGrpSpPr>
          <p:grpSpPr>
            <a:xfrm>
              <a:off x="5892979" y="3339010"/>
              <a:ext cx="1041174" cy="1041174"/>
              <a:chOff x="5892979" y="3339010"/>
              <a:chExt cx="1041174" cy="104117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892979" y="3339010"/>
                <a:ext cx="1041174" cy="1041174"/>
              </a:xfrm>
              <a:prstGeom prst="ellipse">
                <a:avLst/>
              </a:prstGeom>
              <a:solidFill>
                <a:srgbClr val="919ED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50" name="Group 24"/>
              <p:cNvGrpSpPr>
                <a:grpSpLocks noChangeAspect="1"/>
              </p:cNvGrpSpPr>
              <p:nvPr/>
            </p:nvGrpSpPr>
            <p:grpSpPr bwMode="auto">
              <a:xfrm>
                <a:off x="6135845" y="3657601"/>
                <a:ext cx="567602" cy="381664"/>
                <a:chOff x="2706" y="1503"/>
                <a:chExt cx="348" cy="234"/>
              </a:xfrm>
              <a:solidFill>
                <a:schemeClr val="bg1"/>
              </a:solidFill>
            </p:grpSpPr>
            <p:sp>
              <p:nvSpPr>
                <p:cNvPr id="51" name="Freeform 25"/>
                <p:cNvSpPr/>
                <p:nvPr/>
              </p:nvSpPr>
              <p:spPr bwMode="auto">
                <a:xfrm>
                  <a:off x="2718" y="1503"/>
                  <a:ext cx="324" cy="137"/>
                </a:xfrm>
                <a:custGeom>
                  <a:avLst/>
                  <a:gdLst>
                    <a:gd name="T0" fmla="*/ 67 w 134"/>
                    <a:gd name="T1" fmla="*/ 56 h 56"/>
                    <a:gd name="T2" fmla="*/ 134 w 134"/>
                    <a:gd name="T3" fmla="*/ 0 h 56"/>
                    <a:gd name="T4" fmla="*/ 133 w 134"/>
                    <a:gd name="T5" fmla="*/ 0 h 56"/>
                    <a:gd name="T6" fmla="*/ 1 w 134"/>
                    <a:gd name="T7" fmla="*/ 0 h 56"/>
                    <a:gd name="T8" fmla="*/ 0 w 134"/>
                    <a:gd name="T9" fmla="*/ 0 h 56"/>
                    <a:gd name="T10" fmla="*/ 67 w 134"/>
                    <a:gd name="T11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56">
                      <a:moveTo>
                        <a:pt x="67" y="56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3" y="0"/>
                        <a:pt x="133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6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26"/>
                <p:cNvSpPr/>
                <p:nvPr/>
              </p:nvSpPr>
              <p:spPr bwMode="auto">
                <a:xfrm>
                  <a:off x="2938" y="1513"/>
                  <a:ext cx="116" cy="212"/>
                </a:xfrm>
                <a:custGeom>
                  <a:avLst/>
                  <a:gdLst>
                    <a:gd name="T0" fmla="*/ 48 w 48"/>
                    <a:gd name="T1" fmla="*/ 2 h 87"/>
                    <a:gd name="T2" fmla="*/ 48 w 48"/>
                    <a:gd name="T3" fmla="*/ 0 h 87"/>
                    <a:gd name="T4" fmla="*/ 0 w 48"/>
                    <a:gd name="T5" fmla="*/ 40 h 87"/>
                    <a:gd name="T6" fmla="*/ 48 w 48"/>
                    <a:gd name="T7" fmla="*/ 87 h 87"/>
                    <a:gd name="T8" fmla="*/ 48 w 48"/>
                    <a:gd name="T9" fmla="*/ 86 h 87"/>
                    <a:gd name="T10" fmla="*/ 48 w 48"/>
                    <a:gd name="T11" fmla="*/ 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48" y="2"/>
                      </a:moveTo>
                      <a:cubicBezTo>
                        <a:pt x="48" y="1"/>
                        <a:pt x="48" y="1"/>
                        <a:pt x="48" y="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48" y="87"/>
                        <a:pt x="48" y="87"/>
                        <a:pt x="48" y="87"/>
                      </a:cubicBezTo>
                      <a:cubicBezTo>
                        <a:pt x="48" y="87"/>
                        <a:pt x="48" y="87"/>
                        <a:pt x="48" y="86"/>
                      </a:cubicBezTo>
                      <a:lnTo>
                        <a:pt x="4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27"/>
                <p:cNvSpPr/>
                <p:nvPr/>
              </p:nvSpPr>
              <p:spPr bwMode="auto">
                <a:xfrm>
                  <a:off x="2706" y="1513"/>
                  <a:ext cx="116" cy="212"/>
                </a:xfrm>
                <a:custGeom>
                  <a:avLst/>
                  <a:gdLst>
                    <a:gd name="T0" fmla="*/ 0 w 48"/>
                    <a:gd name="T1" fmla="*/ 0 h 87"/>
                    <a:gd name="T2" fmla="*/ 0 w 48"/>
                    <a:gd name="T3" fmla="*/ 2 h 87"/>
                    <a:gd name="T4" fmla="*/ 0 w 48"/>
                    <a:gd name="T5" fmla="*/ 86 h 87"/>
                    <a:gd name="T6" fmla="*/ 0 w 48"/>
                    <a:gd name="T7" fmla="*/ 87 h 87"/>
                    <a:gd name="T8" fmla="*/ 48 w 48"/>
                    <a:gd name="T9" fmla="*/ 40 h 87"/>
                    <a:gd name="T10" fmla="*/ 0 w 48"/>
                    <a:gd name="T11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87"/>
                        <a:pt x="0" y="87"/>
                        <a:pt x="0" y="87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28"/>
                <p:cNvSpPr/>
                <p:nvPr/>
              </p:nvSpPr>
              <p:spPr bwMode="auto">
                <a:xfrm>
                  <a:off x="2718" y="1620"/>
                  <a:ext cx="324" cy="117"/>
                </a:xfrm>
                <a:custGeom>
                  <a:avLst/>
                  <a:gdLst>
                    <a:gd name="T0" fmla="*/ 86 w 134"/>
                    <a:gd name="T1" fmla="*/ 0 h 48"/>
                    <a:gd name="T2" fmla="*/ 69 w 134"/>
                    <a:gd name="T3" fmla="*/ 14 h 48"/>
                    <a:gd name="T4" fmla="*/ 67 w 134"/>
                    <a:gd name="T5" fmla="*/ 15 h 48"/>
                    <a:gd name="T6" fmla="*/ 65 w 134"/>
                    <a:gd name="T7" fmla="*/ 14 h 48"/>
                    <a:gd name="T8" fmla="*/ 48 w 134"/>
                    <a:gd name="T9" fmla="*/ 0 h 48"/>
                    <a:gd name="T10" fmla="*/ 0 w 134"/>
                    <a:gd name="T11" fmla="*/ 48 h 48"/>
                    <a:gd name="T12" fmla="*/ 1 w 134"/>
                    <a:gd name="T13" fmla="*/ 48 h 48"/>
                    <a:gd name="T14" fmla="*/ 133 w 134"/>
                    <a:gd name="T15" fmla="*/ 48 h 48"/>
                    <a:gd name="T16" fmla="*/ 134 w 134"/>
                    <a:gd name="T17" fmla="*/ 48 h 48"/>
                    <a:gd name="T18" fmla="*/ 86 w 134"/>
                    <a:gd name="T1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4" h="48">
                      <a:moveTo>
                        <a:pt x="86" y="0"/>
                      </a:moveTo>
                      <a:cubicBezTo>
                        <a:pt x="69" y="14"/>
                        <a:pt x="69" y="14"/>
                        <a:pt x="69" y="14"/>
                      </a:cubicBezTo>
                      <a:cubicBezTo>
                        <a:pt x="68" y="15"/>
                        <a:pt x="68" y="15"/>
                        <a:pt x="67" y="15"/>
                      </a:cubicBezTo>
                      <a:cubicBezTo>
                        <a:pt x="66" y="15"/>
                        <a:pt x="66" y="15"/>
                        <a:pt x="65" y="14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1" y="48"/>
                      </a:cubicBezTo>
                      <a:cubicBezTo>
                        <a:pt x="133" y="48"/>
                        <a:pt x="133" y="48"/>
                        <a:pt x="133" y="48"/>
                      </a:cubicBezTo>
                      <a:cubicBezTo>
                        <a:pt x="134" y="48"/>
                        <a:pt x="134" y="48"/>
                        <a:pt x="134" y="48"/>
                      </a:cubicBezTo>
                      <a:lnTo>
                        <a:pt x="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55" name="组合 54"/>
          <p:cNvGrpSpPr/>
          <p:nvPr/>
        </p:nvGrpSpPr>
        <p:grpSpPr>
          <a:xfrm>
            <a:off x="2962969" y="882509"/>
            <a:ext cx="4005051" cy="1041174"/>
            <a:chOff x="2929102" y="909603"/>
            <a:chExt cx="4005051" cy="1041174"/>
          </a:xfrm>
        </p:grpSpPr>
        <p:sp>
          <p:nvSpPr>
            <p:cNvPr id="56" name="直接连接符 55"/>
            <p:cNvSpPr/>
            <p:nvPr/>
          </p:nvSpPr>
          <p:spPr>
            <a:xfrm>
              <a:off x="2929102" y="1430190"/>
              <a:ext cx="3484463" cy="0"/>
            </a:xfrm>
            <a:prstGeom prst="line">
              <a:avLst/>
            </a:prstGeom>
            <a:ln w="22225">
              <a:solidFill>
                <a:srgbClr val="919EDB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7" name="组合 56"/>
            <p:cNvGrpSpPr/>
            <p:nvPr/>
          </p:nvGrpSpPr>
          <p:grpSpPr>
            <a:xfrm>
              <a:off x="5892979" y="909603"/>
              <a:ext cx="1041174" cy="1041174"/>
              <a:chOff x="5892979" y="909603"/>
              <a:chExt cx="1041174" cy="1041174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892979" y="909603"/>
                <a:ext cx="1041174" cy="1041174"/>
              </a:xfrm>
              <a:prstGeom prst="ellipse">
                <a:avLst/>
              </a:prstGeom>
              <a:solidFill>
                <a:srgbClr val="919ED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59" name="组合 58"/>
              <p:cNvGrpSpPr/>
              <p:nvPr/>
            </p:nvGrpSpPr>
            <p:grpSpPr>
              <a:xfrm>
                <a:off x="6143796" y="1096470"/>
                <a:ext cx="559153" cy="559155"/>
                <a:chOff x="6183552" y="1096470"/>
                <a:chExt cx="559153" cy="559155"/>
              </a:xfrm>
              <a:solidFill>
                <a:schemeClr val="bg1"/>
              </a:solidFill>
            </p:grpSpPr>
            <p:sp>
              <p:nvSpPr>
                <p:cNvPr id="60" name="Freeform 5"/>
                <p:cNvSpPr/>
                <p:nvPr/>
              </p:nvSpPr>
              <p:spPr bwMode="auto">
                <a:xfrm>
                  <a:off x="6183552" y="1096470"/>
                  <a:ext cx="559153" cy="559155"/>
                </a:xfrm>
                <a:custGeom>
                  <a:avLst/>
                  <a:gdLst>
                    <a:gd name="T0" fmla="*/ 275 w 318"/>
                    <a:gd name="T1" fmla="*/ 116 h 318"/>
                    <a:gd name="T2" fmla="*/ 275 w 318"/>
                    <a:gd name="T3" fmla="*/ 15 h 318"/>
                    <a:gd name="T4" fmla="*/ 217 w 318"/>
                    <a:gd name="T5" fmla="*/ 15 h 318"/>
                    <a:gd name="T6" fmla="*/ 217 w 318"/>
                    <a:gd name="T7" fmla="*/ 58 h 318"/>
                    <a:gd name="T8" fmla="*/ 159 w 318"/>
                    <a:gd name="T9" fmla="*/ 0 h 318"/>
                    <a:gd name="T10" fmla="*/ 0 w 318"/>
                    <a:gd name="T11" fmla="*/ 159 h 318"/>
                    <a:gd name="T12" fmla="*/ 29 w 318"/>
                    <a:gd name="T13" fmla="*/ 159 h 318"/>
                    <a:gd name="T14" fmla="*/ 29 w 318"/>
                    <a:gd name="T15" fmla="*/ 318 h 318"/>
                    <a:gd name="T16" fmla="*/ 116 w 318"/>
                    <a:gd name="T17" fmla="*/ 318 h 318"/>
                    <a:gd name="T18" fmla="*/ 116 w 318"/>
                    <a:gd name="T19" fmla="*/ 188 h 318"/>
                    <a:gd name="T20" fmla="*/ 203 w 318"/>
                    <a:gd name="T21" fmla="*/ 188 h 318"/>
                    <a:gd name="T22" fmla="*/ 203 w 318"/>
                    <a:gd name="T23" fmla="*/ 318 h 318"/>
                    <a:gd name="T24" fmla="*/ 289 w 318"/>
                    <a:gd name="T25" fmla="*/ 318 h 318"/>
                    <a:gd name="T26" fmla="*/ 289 w 318"/>
                    <a:gd name="T27" fmla="*/ 159 h 318"/>
                    <a:gd name="T28" fmla="*/ 318 w 318"/>
                    <a:gd name="T29" fmla="*/ 159 h 318"/>
                    <a:gd name="T30" fmla="*/ 275 w 318"/>
                    <a:gd name="T31" fmla="*/ 116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8" h="318">
                      <a:moveTo>
                        <a:pt x="275" y="116"/>
                      </a:moveTo>
                      <a:lnTo>
                        <a:pt x="275" y="15"/>
                      </a:lnTo>
                      <a:lnTo>
                        <a:pt x="217" y="15"/>
                      </a:lnTo>
                      <a:lnTo>
                        <a:pt x="217" y="58"/>
                      </a:lnTo>
                      <a:lnTo>
                        <a:pt x="159" y="0"/>
                      </a:lnTo>
                      <a:lnTo>
                        <a:pt x="0" y="159"/>
                      </a:lnTo>
                      <a:lnTo>
                        <a:pt x="29" y="159"/>
                      </a:lnTo>
                      <a:lnTo>
                        <a:pt x="29" y="318"/>
                      </a:lnTo>
                      <a:lnTo>
                        <a:pt x="116" y="318"/>
                      </a:lnTo>
                      <a:lnTo>
                        <a:pt x="116" y="188"/>
                      </a:lnTo>
                      <a:lnTo>
                        <a:pt x="203" y="188"/>
                      </a:lnTo>
                      <a:lnTo>
                        <a:pt x="203" y="318"/>
                      </a:lnTo>
                      <a:lnTo>
                        <a:pt x="289" y="318"/>
                      </a:lnTo>
                      <a:lnTo>
                        <a:pt x="289" y="159"/>
                      </a:lnTo>
                      <a:lnTo>
                        <a:pt x="318" y="159"/>
                      </a:lnTo>
                      <a:lnTo>
                        <a:pt x="275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Rectangle 6"/>
                <p:cNvSpPr>
                  <a:spLocks noChangeArrowheads="1"/>
                </p:cNvSpPr>
                <p:nvPr/>
              </p:nvSpPr>
              <p:spPr bwMode="auto">
                <a:xfrm>
                  <a:off x="6413226" y="1453415"/>
                  <a:ext cx="101983" cy="20221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62" name="椭圆 61"/>
          <p:cNvSpPr/>
          <p:nvPr/>
        </p:nvSpPr>
        <p:spPr>
          <a:xfrm>
            <a:off x="1227679" y="882509"/>
            <a:ext cx="3470581" cy="3470581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solidFill>
              <a:srgbClr val="919ED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任意多边形 62"/>
          <p:cNvSpPr/>
          <p:nvPr/>
        </p:nvSpPr>
        <p:spPr>
          <a:xfrm>
            <a:off x="1852383" y="2725388"/>
            <a:ext cx="2221172" cy="1145291"/>
          </a:xfrm>
          <a:custGeom>
            <a:avLst/>
            <a:gdLst>
              <a:gd name="connsiteX0" fmla="*/ 0 w 2221172"/>
              <a:gd name="connsiteY0" fmla="*/ 0 h 1145291"/>
              <a:gd name="connsiteX1" fmla="*/ 2221172 w 2221172"/>
              <a:gd name="connsiteY1" fmla="*/ 0 h 1145291"/>
              <a:gd name="connsiteX2" fmla="*/ 2221172 w 2221172"/>
              <a:gd name="connsiteY2" fmla="*/ 1145291 h 1145291"/>
              <a:gd name="connsiteX3" fmla="*/ 0 w 2221172"/>
              <a:gd name="connsiteY3" fmla="*/ 1145291 h 1145291"/>
              <a:gd name="connsiteX4" fmla="*/ 0 w 2221172"/>
              <a:gd name="connsiteY4" fmla="*/ 0 h 114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1172" h="1145291">
                <a:moveTo>
                  <a:pt x="0" y="0"/>
                </a:moveTo>
                <a:lnTo>
                  <a:pt x="2221172" y="0"/>
                </a:lnTo>
                <a:lnTo>
                  <a:pt x="2221172" y="1145291"/>
                </a:lnTo>
                <a:lnTo>
                  <a:pt x="0" y="114529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>
              <a:solidFill>
                <a:srgbClr val="6DA9E5"/>
              </a:solidFill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6468257" y="2097213"/>
            <a:ext cx="1405364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6968020" y="3311916"/>
            <a:ext cx="1200081" cy="1041174"/>
          </a:xfrm>
          <a:custGeom>
            <a:avLst/>
            <a:gdLst>
              <a:gd name="connsiteX0" fmla="*/ 0 w 1200081"/>
              <a:gd name="connsiteY0" fmla="*/ 0 h 1041174"/>
              <a:gd name="connsiteX1" fmla="*/ 1200081 w 1200081"/>
              <a:gd name="connsiteY1" fmla="*/ 0 h 1041174"/>
              <a:gd name="connsiteX2" fmla="*/ 1200081 w 1200081"/>
              <a:gd name="connsiteY2" fmla="*/ 1041174 h 1041174"/>
              <a:gd name="connsiteX3" fmla="*/ 0 w 1200081"/>
              <a:gd name="connsiteY3" fmla="*/ 1041174 h 1041174"/>
              <a:gd name="connsiteX4" fmla="*/ 0 w 1200081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081" h="1041174">
                <a:moveTo>
                  <a:pt x="0" y="0"/>
                </a:moveTo>
                <a:lnTo>
                  <a:pt x="1200081" y="0"/>
                </a:lnTo>
                <a:lnTo>
                  <a:pt x="1200081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6980860" y="919280"/>
            <a:ext cx="1405364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2659438" y="1032831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260103" y="2723816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60103" y="1230112"/>
            <a:ext cx="1268239" cy="1127323"/>
            <a:chOff x="1093392" y="1282927"/>
            <a:chExt cx="1268239" cy="1127323"/>
          </a:xfrm>
        </p:grpSpPr>
        <p:sp>
          <p:nvSpPr>
            <p:cNvPr id="12" name="下箭头 11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43987" y="2639266"/>
            <a:ext cx="1268239" cy="1127323"/>
            <a:chOff x="3038026" y="2692081"/>
            <a:chExt cx="1268239" cy="1127323"/>
          </a:xfrm>
        </p:grpSpPr>
        <p:sp>
          <p:nvSpPr>
            <p:cNvPr id="15" name="上箭头 14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83957" y="1190720"/>
            <a:ext cx="3510855" cy="2641092"/>
            <a:chOff x="4871767" y="1243535"/>
            <a:chExt cx="3510855" cy="2641092"/>
          </a:xfrm>
        </p:grpSpPr>
        <p:grpSp>
          <p:nvGrpSpPr>
            <p:cNvPr id="18" name="组合 17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4" name="减号 23"/>
          <p:cNvSpPr/>
          <p:nvPr/>
        </p:nvSpPr>
        <p:spPr>
          <a:xfrm rot="21300000">
            <a:off x="480079" y="2306643"/>
            <a:ext cx="4201518" cy="481137"/>
          </a:xfrm>
          <a:prstGeom prst="mathMinu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907"/>
            <a:ext cx="9188159" cy="612599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10941" y="2728077"/>
            <a:ext cx="1843429" cy="106851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37534" y="2809500"/>
            <a:ext cx="1790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defRPr/>
            </a:pP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r>
              <a:rPr lang="zh-CN" altLang="en-US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en-US" sz="1000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1715" y="1471345"/>
            <a:ext cx="1743100" cy="820837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7515" y="1461185"/>
            <a:ext cx="155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拼搏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770085" y="1403394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4911523" y="1250768"/>
            <a:ext cx="3510855" cy="2641092"/>
            <a:chOff x="4871767" y="1243535"/>
            <a:chExt cx="3510855" cy="2641092"/>
          </a:xfrm>
        </p:grpSpPr>
        <p:grpSp>
          <p:nvGrpSpPr>
            <p:cNvPr id="11" name="组合 10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5" name="矩形 14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284693"/>
            <a:chOff x="3786973" y="1972549"/>
            <a:chExt cx="2245539" cy="284693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284693"/>
            <a:chOff x="3786973" y="1972549"/>
            <a:chExt cx="2245539" cy="284693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284693"/>
            <a:chOff x="3786973" y="1972549"/>
            <a:chExt cx="2245539" cy="284693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477054"/>
            <a:chOff x="3786973" y="1972549"/>
            <a:chExt cx="2245539" cy="4770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284693"/>
            <a:chOff x="3786973" y="1972549"/>
            <a:chExt cx="2245539" cy="284693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66662" y="828293"/>
            <a:ext cx="3877338" cy="3701133"/>
            <a:chOff x="4733925" y="609990"/>
            <a:chExt cx="4410075" cy="4209660"/>
          </a:xfrm>
        </p:grpSpPr>
        <p:sp>
          <p:nvSpPr>
            <p:cNvPr id="10" name="矩形 9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40234" y="1610012"/>
            <a:ext cx="455688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40234" y="2453641"/>
            <a:ext cx="45568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4628552" y="1041168"/>
            <a:ext cx="4015449" cy="2121764"/>
            <a:chOff x="964" y="531"/>
            <a:chExt cx="4506" cy="2381"/>
          </a:xfrm>
          <a:solidFill>
            <a:schemeClr val="bg1">
              <a:lumMod val="95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9" name="Group 4"/>
          <p:cNvGrpSpPr>
            <a:grpSpLocks noChangeAspect="1"/>
          </p:cNvGrpSpPr>
          <p:nvPr/>
        </p:nvGrpSpPr>
        <p:grpSpPr bwMode="auto">
          <a:xfrm>
            <a:off x="526662" y="1041168"/>
            <a:ext cx="4015449" cy="2121764"/>
            <a:chOff x="964" y="531"/>
            <a:chExt cx="4506" cy="2381"/>
          </a:xfrm>
          <a:solidFill>
            <a:srgbClr val="919EDB"/>
          </a:solidFill>
        </p:grpSpPr>
        <p:sp>
          <p:nvSpPr>
            <p:cNvPr id="170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8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2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3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4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24" name="椭圆 323"/>
          <p:cNvSpPr/>
          <p:nvPr/>
        </p:nvSpPr>
        <p:spPr>
          <a:xfrm>
            <a:off x="3135280" y="1403097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srgbClr val="919EDB"/>
                </a:solidFill>
              </a:rPr>
              <a:t>1</a:t>
            </a:r>
            <a:endParaRPr lang="zh-CN" altLang="en-US" sz="1350" b="1" dirty="0">
              <a:solidFill>
                <a:srgbClr val="919EDB"/>
              </a:solidFill>
            </a:endParaRPr>
          </a:p>
        </p:txBody>
      </p:sp>
      <p:sp>
        <p:nvSpPr>
          <p:cNvPr id="325" name="椭圆 324"/>
          <p:cNvSpPr/>
          <p:nvPr/>
        </p:nvSpPr>
        <p:spPr>
          <a:xfrm>
            <a:off x="6522812" y="2027017"/>
            <a:ext cx="242118" cy="242118"/>
          </a:xfrm>
          <a:prstGeom prst="ellipse">
            <a:avLst/>
          </a:prstGeom>
          <a:solidFill>
            <a:srgbClr val="919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white">
                    <a:lumMod val="95000"/>
                  </a:prstClr>
                </a:solidFill>
              </a:rPr>
              <a:t>2</a:t>
            </a:r>
            <a:endParaRPr lang="zh-CN" altLang="en-US" sz="1350" b="1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326" name="组合 325"/>
          <p:cNvGrpSpPr/>
          <p:nvPr/>
        </p:nvGrpSpPr>
        <p:grpSpPr>
          <a:xfrm>
            <a:off x="1606805" y="3215739"/>
            <a:ext cx="1927434" cy="1101747"/>
            <a:chOff x="1606805" y="3206963"/>
            <a:chExt cx="1927434" cy="1101747"/>
          </a:xfrm>
        </p:grpSpPr>
        <p:sp>
          <p:nvSpPr>
            <p:cNvPr id="327" name="矩形 91"/>
            <p:cNvSpPr>
              <a:spLocks noChangeArrowheads="1"/>
            </p:cNvSpPr>
            <p:nvPr/>
          </p:nvSpPr>
          <p:spPr bwMode="auto">
            <a:xfrm>
              <a:off x="1606805" y="3523880"/>
              <a:ext cx="192743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文本框 327"/>
            <p:cNvSpPr txBox="1"/>
            <p:nvPr/>
          </p:nvSpPr>
          <p:spPr>
            <a:xfrm>
              <a:off x="1834292" y="3206963"/>
              <a:ext cx="1591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5830635" y="3222365"/>
            <a:ext cx="1966432" cy="1095121"/>
            <a:chOff x="5830635" y="3213589"/>
            <a:chExt cx="1966432" cy="1095121"/>
          </a:xfrm>
        </p:grpSpPr>
        <p:sp>
          <p:nvSpPr>
            <p:cNvPr id="330" name="矩形 91"/>
            <p:cNvSpPr>
              <a:spLocks noChangeArrowheads="1"/>
            </p:cNvSpPr>
            <p:nvPr/>
          </p:nvSpPr>
          <p:spPr bwMode="auto">
            <a:xfrm>
              <a:off x="5830635" y="3523880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/>
          </p:nvSpPr>
          <p:spPr>
            <a:xfrm>
              <a:off x="6101356" y="3213589"/>
              <a:ext cx="1363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804587"/>
            <a:ext cx="9144000" cy="3757381"/>
            <a:chOff x="0" y="788647"/>
            <a:chExt cx="9144000" cy="37573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788647"/>
              <a:ext cx="9144000" cy="375699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2894267" y="1065175"/>
            <a:ext cx="1511877" cy="2989748"/>
            <a:chOff x="4894012" y="951574"/>
            <a:chExt cx="1694212" cy="3348367"/>
          </a:xfrm>
        </p:grpSpPr>
        <p:pic>
          <p:nvPicPr>
            <p:cNvPr id="13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组合 14"/>
          <p:cNvGrpSpPr/>
          <p:nvPr/>
        </p:nvGrpSpPr>
        <p:grpSpPr bwMode="auto">
          <a:xfrm>
            <a:off x="4719971" y="1065175"/>
            <a:ext cx="1529763" cy="3025116"/>
            <a:chOff x="6588224" y="951574"/>
            <a:chExt cx="1694212" cy="3348367"/>
          </a:xfrm>
        </p:grpSpPr>
        <p:pic>
          <p:nvPicPr>
            <p:cNvPr id="16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798411" y="1889986"/>
            <a:ext cx="1914560" cy="1095121"/>
            <a:chOff x="798411" y="1874046"/>
            <a:chExt cx="1914560" cy="1095121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31200" y="1889986"/>
            <a:ext cx="1966432" cy="1095121"/>
            <a:chOff x="6631200" y="1874046"/>
            <a:chExt cx="1966432" cy="1095121"/>
          </a:xfrm>
        </p:grpSpPr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-53788" y="-107576"/>
            <a:ext cx="9251577" cy="444145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48321E">
              <a:alpha val="84706"/>
            </a:srgbClr>
          </a:solidFill>
          <a:ln w="19050">
            <a:solidFill>
              <a:srgbClr val="48321E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1800" y="868680"/>
            <a:ext cx="5740400" cy="2293620"/>
          </a:xfrm>
          <a:prstGeom prst="rect">
            <a:avLst/>
          </a:prstGeom>
          <a:solidFill>
            <a:srgbClr val="48321E">
              <a:alpha val="77000"/>
            </a:srgbClr>
          </a:solidFill>
          <a:ln w="12700"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79894" y="1097811"/>
            <a:ext cx="5203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4400" spc="3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POWERPOINT</a:t>
            </a:r>
            <a:endParaRPr lang="zh-CN" altLang="en-US" sz="4400" spc="300" dirty="0">
              <a:ln w="12700">
                <a:noFill/>
              </a:ln>
              <a:solidFill>
                <a:prstClr val="whit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89402" y="1788324"/>
            <a:ext cx="5165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5400" spc="300" dirty="0">
                <a:ln w="12700">
                  <a:noFill/>
                </a:ln>
                <a:solidFill>
                  <a:srgbClr val="DBB891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2015</a:t>
            </a:r>
            <a:r>
              <a:rPr lang="zh-CN" altLang="en-US" sz="5400" spc="300" dirty="0">
                <a:ln w="12700">
                  <a:noFill/>
                </a:ln>
                <a:solidFill>
                  <a:srgbClr val="DBB891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工作计划</a:t>
            </a:r>
            <a:endParaRPr lang="zh-CN" altLang="en-US" sz="5400" spc="300" dirty="0">
              <a:ln w="12700">
                <a:noFill/>
              </a:ln>
              <a:solidFill>
                <a:srgbClr val="DBB891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714500" y="3506757"/>
            <a:ext cx="2201685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202838" y="3506757"/>
            <a:ext cx="2236187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202931" y="4609479"/>
            <a:ext cx="738138" cy="180000"/>
            <a:chOff x="4193931" y="4685679"/>
            <a:chExt cx="738138" cy="180000"/>
          </a:xfrm>
        </p:grpSpPr>
        <p:sp>
          <p:nvSpPr>
            <p:cNvPr id="13" name="椭圆 12"/>
            <p:cNvSpPr/>
            <p:nvPr/>
          </p:nvSpPr>
          <p:spPr>
            <a:xfrm>
              <a:off x="4473000" y="4685679"/>
              <a:ext cx="180000" cy="180000"/>
            </a:xfrm>
            <a:prstGeom prst="ellipse">
              <a:avLst/>
            </a:prstGeom>
            <a:solidFill>
              <a:srgbClr val="483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52069" y="4685679"/>
              <a:ext cx="180000" cy="180000"/>
            </a:xfrm>
            <a:prstGeom prst="ellipse">
              <a:avLst/>
            </a:prstGeom>
            <a:solidFill>
              <a:srgbClr val="DBB89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93931" y="4685679"/>
              <a:ext cx="180000" cy="180000"/>
            </a:xfrm>
            <a:prstGeom prst="ellipse">
              <a:avLst/>
            </a:prstGeom>
            <a:solidFill>
              <a:srgbClr val="F4E5D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124074" y="2676525"/>
            <a:ext cx="4876801" cy="200026"/>
          </a:xfrm>
          <a:prstGeom prst="rect">
            <a:avLst/>
          </a:prstGeom>
          <a:solidFill>
            <a:srgbClr val="F4E5D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DD616A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14979" y="2661896"/>
            <a:ext cx="51192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900" spc="12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 </a:t>
            </a:r>
            <a:endParaRPr lang="zh-CN" altLang="en-US" sz="1600" spc="12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1007689" y="977598"/>
            <a:ext cx="7269163" cy="1036555"/>
            <a:chOff x="899591" y="1214884"/>
            <a:chExt cx="7268968" cy="1036698"/>
          </a:xfrm>
        </p:grpSpPr>
        <p:sp>
          <p:nvSpPr>
            <p:cNvPr id="10" name="矩形 9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4"/>
            <p:cNvGrpSpPr/>
            <p:nvPr/>
          </p:nvGrpSpPr>
          <p:grpSpPr bwMode="auto">
            <a:xfrm>
              <a:off x="7161431" y="1391914"/>
              <a:ext cx="634983" cy="635088"/>
              <a:chOff x="7161431" y="1404614"/>
              <a:chExt cx="634983" cy="635088"/>
            </a:xfrm>
          </p:grpSpPr>
          <p:sp>
            <p:nvSpPr>
              <p:cNvPr id="14" name="TextBox 6"/>
              <p:cNvSpPr txBox="1"/>
              <p:nvPr/>
            </p:nvSpPr>
            <p:spPr>
              <a:xfrm>
                <a:off x="7183654" y="1408497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7161431" y="1404614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矩形 71"/>
            <p:cNvSpPr>
              <a:spLocks noChangeArrowheads="1"/>
            </p:cNvSpPr>
            <p:nvPr/>
          </p:nvSpPr>
          <p:spPr bwMode="auto">
            <a:xfrm>
              <a:off x="2528432" y="1312607"/>
              <a:ext cx="4534621" cy="82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7690" y="2159920"/>
            <a:ext cx="7269162" cy="1024912"/>
            <a:chOff x="900113" y="2198836"/>
            <a:chExt cx="7269162" cy="1024912"/>
          </a:xfrm>
        </p:grpSpPr>
        <p:grpSp>
          <p:nvGrpSpPr>
            <p:cNvPr id="17" name="组合 16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19" name="矩形 18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组合 6"/>
              <p:cNvGrpSpPr/>
              <p:nvPr/>
            </p:nvGrpSpPr>
            <p:grpSpPr bwMode="auto">
              <a:xfrm>
                <a:off x="1251481" y="2656425"/>
                <a:ext cx="634983" cy="635088"/>
                <a:chOff x="1251481" y="2669125"/>
                <a:chExt cx="634983" cy="635088"/>
              </a:xfrm>
            </p:grpSpPr>
            <p:sp>
              <p:nvSpPr>
                <p:cNvPr id="22" name="TextBox 14"/>
                <p:cNvSpPr txBox="1"/>
                <p:nvPr/>
              </p:nvSpPr>
              <p:spPr>
                <a:xfrm>
                  <a:off x="1251481" y="2692588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251481" y="2669125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矩形 71"/>
            <p:cNvSpPr>
              <a:spLocks noChangeArrowheads="1"/>
            </p:cNvSpPr>
            <p:nvPr/>
          </p:nvSpPr>
          <p:spPr bwMode="auto">
            <a:xfrm>
              <a:off x="1940351" y="2274657"/>
              <a:ext cx="4483309" cy="8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07689" y="3330600"/>
            <a:ext cx="7269163" cy="1018705"/>
            <a:chOff x="900112" y="3458195"/>
            <a:chExt cx="7269163" cy="1018705"/>
          </a:xfrm>
        </p:grpSpPr>
        <p:grpSp>
          <p:nvGrpSpPr>
            <p:cNvPr id="25" name="组合 24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2"/>
              <p:cNvSpPr txBox="1"/>
              <p:nvPr/>
            </p:nvSpPr>
            <p:spPr bwMode="auto">
              <a:xfrm>
                <a:off x="7243915" y="3928092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矩形 75"/>
              <p:cNvSpPr>
                <a:spLocks noChangeArrowheads="1"/>
              </p:cNvSpPr>
              <p:nvPr/>
            </p:nvSpPr>
            <p:spPr bwMode="auto">
              <a:xfrm>
                <a:off x="2528433" y="3837222"/>
                <a:ext cx="4632998" cy="825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 bwMode="auto">
            <a:xfrm>
              <a:off x="7225758" y="3630950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-53788" y="-107576"/>
            <a:ext cx="9251577" cy="444145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1800" y="868680"/>
            <a:ext cx="5740400" cy="2293620"/>
          </a:xfrm>
          <a:prstGeom prst="rect">
            <a:avLst/>
          </a:prstGeom>
          <a:solidFill>
            <a:srgbClr val="281E47">
              <a:alpha val="77000"/>
            </a:srgbClr>
          </a:solidFill>
          <a:ln w="12700"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38779" y="1097811"/>
            <a:ext cx="4685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4400" spc="3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THANK YOU</a:t>
            </a:r>
            <a:endParaRPr lang="zh-CN" altLang="en-US" sz="4400" spc="300" dirty="0">
              <a:ln w="12700">
                <a:noFill/>
              </a:ln>
              <a:solidFill>
                <a:prstClr val="whit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99648" y="1713260"/>
            <a:ext cx="4631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6000" spc="300" dirty="0">
                <a:ln w="12700">
                  <a:noFill/>
                </a:ln>
                <a:solidFill>
                  <a:srgbClr val="919ED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谢谢观看</a:t>
            </a:r>
            <a:endParaRPr lang="zh-CN" altLang="en-US" sz="6000" spc="300" dirty="0">
              <a:ln w="12700">
                <a:noFill/>
              </a:ln>
              <a:solidFill>
                <a:srgbClr val="919EDB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714500" y="3506757"/>
            <a:ext cx="2201685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202838" y="3506757"/>
            <a:ext cx="2236187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202931" y="4609479"/>
            <a:ext cx="738138" cy="180000"/>
            <a:chOff x="4193931" y="4685679"/>
            <a:chExt cx="738138" cy="180000"/>
          </a:xfrm>
        </p:grpSpPr>
        <p:sp>
          <p:nvSpPr>
            <p:cNvPr id="13" name="椭圆 12"/>
            <p:cNvSpPr/>
            <p:nvPr/>
          </p:nvSpPr>
          <p:spPr>
            <a:xfrm>
              <a:off x="4473000" y="4685679"/>
              <a:ext cx="180000" cy="180000"/>
            </a:xfrm>
            <a:prstGeom prst="ellipse">
              <a:avLst/>
            </a:prstGeom>
            <a:solidFill>
              <a:srgbClr val="281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52069" y="4685679"/>
              <a:ext cx="180000" cy="180000"/>
            </a:xfrm>
            <a:prstGeom prst="ellipse">
              <a:avLst/>
            </a:prstGeom>
            <a:solidFill>
              <a:srgbClr val="919EDB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93931" y="4685679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14979" y="2661896"/>
            <a:ext cx="5119246" cy="230832"/>
            <a:chOff x="2014979" y="2661896"/>
            <a:chExt cx="5119246" cy="230832"/>
          </a:xfrm>
        </p:grpSpPr>
        <p:sp>
          <p:nvSpPr>
            <p:cNvPr id="4" name="矩形 3"/>
            <p:cNvSpPr/>
            <p:nvPr/>
          </p:nvSpPr>
          <p:spPr>
            <a:xfrm>
              <a:off x="2124074" y="2676525"/>
              <a:ext cx="4876801" cy="200026"/>
            </a:xfrm>
            <a:prstGeom prst="rect">
              <a:avLst/>
            </a:prstGeom>
            <a:solidFill>
              <a:srgbClr val="D0D3F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DD616A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014979" y="2661896"/>
              <a:ext cx="511924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zh-CN" sz="900" spc="12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Shanghai Rapidesign Advertising Co.,ltd </a:t>
              </a:r>
              <a:endParaRPr lang="zh-CN" altLang="en-US" sz="1600" spc="12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16200000">
            <a:off x="-2334924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05" y="1855692"/>
            <a:ext cx="2461875" cy="1384403"/>
          </a:xfrm>
          <a:prstGeom prst="rect">
            <a:avLst/>
          </a:prstGeom>
          <a:ln w="12700">
            <a:solidFill>
              <a:schemeClr val="bg1">
                <a:alpha val="81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05" y="310849"/>
            <a:ext cx="2461875" cy="1384805"/>
          </a:xfrm>
          <a:prstGeom prst="rect">
            <a:avLst/>
          </a:prstGeom>
          <a:ln w="12700">
            <a:solidFill>
              <a:schemeClr val="bg1">
                <a:alpha val="81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05" y="3400134"/>
            <a:ext cx="2461875" cy="1384805"/>
          </a:xfrm>
          <a:prstGeom prst="rect">
            <a:avLst/>
          </a:prstGeom>
          <a:ln w="12700">
            <a:solidFill>
              <a:schemeClr val="bg1">
                <a:alpha val="81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557802" y="882195"/>
            <a:ext cx="3119395" cy="1080578"/>
            <a:chOff x="557802" y="882195"/>
            <a:chExt cx="3119395" cy="1080578"/>
          </a:xfrm>
        </p:grpSpPr>
        <p:sp>
          <p:nvSpPr>
            <p:cNvPr id="11" name="文本框 10"/>
            <p:cNvSpPr txBox="1"/>
            <p:nvPr/>
          </p:nvSpPr>
          <p:spPr>
            <a:xfrm>
              <a:off x="557802" y="882195"/>
              <a:ext cx="22940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000" b="1" spc="30">
                  <a:ln w="6350">
                    <a:noFill/>
                  </a:ln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defTabSz="685800"/>
              <a:r>
                <a:rPr lang="zh-CN" altLang="en-US" b="0" dirty="0">
                  <a:solidFill>
                    <a:srgbClr val="919ED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设计理念</a:t>
              </a:r>
              <a:endParaRPr lang="zh-CN" altLang="en-US" b="0" dirty="0">
                <a:solidFill>
                  <a:srgbClr val="919ED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03920" y="1501108"/>
              <a:ext cx="3073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defTabSz="685800"/>
              <a:r>
                <a:rPr lang="en-US" altLang="zh-CN" sz="2400" dirty="0">
                  <a:ln w="12700">
                    <a:noFill/>
                  </a:ln>
                  <a:solidFill>
                    <a:prstClr val="white"/>
                  </a:solidFill>
                  <a:latin typeface="方正兰亭特黑_GBK" panose="02000000000000000000" pitchFamily="2" charset="-122"/>
                  <a:ea typeface="方正兰亭特黑_GBK" panose="02000000000000000000" pitchFamily="2" charset="-122"/>
                </a:rPr>
                <a:t>Design Concept</a:t>
              </a:r>
              <a:endParaRPr lang="zh-CN" altLang="en-US" sz="24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endParaRPr>
            </a:p>
          </p:txBody>
        </p:sp>
      </p:grpSp>
      <p:sp>
        <p:nvSpPr>
          <p:cNvPr id="13" name="文本框 4"/>
          <p:cNvSpPr txBox="1">
            <a:spLocks noChangeArrowheads="1"/>
          </p:cNvSpPr>
          <p:nvPr/>
        </p:nvSpPr>
        <p:spPr bwMode="auto">
          <a:xfrm>
            <a:off x="625895" y="2190917"/>
            <a:ext cx="340136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500"/>
              </a:lnSpc>
              <a:defRPr/>
            </a:pPr>
            <a:r>
              <a:rPr lang="zh-CN" altLang="en-US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此模板适用于商务、汇报、总结、展示及相关类别演示，欧美简约风格，颜色商务大气，版式简洁明了，内页延续封面，使整个</a:t>
            </a:r>
            <a:r>
              <a:rPr lang="en-US" altLang="zh-CN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统一一致。（配有三个配色方案，可根据自己行业需求自行选择）</a:t>
            </a:r>
            <a:endParaRPr lang="en-US" altLang="zh-CN" sz="900" kern="1100" spc="11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5895" y="3086915"/>
            <a:ext cx="3401360" cy="861774"/>
          </a:xfrm>
          <a:prstGeom prst="rect">
            <a:avLst/>
          </a:prstGeom>
          <a:noFill/>
        </p:spPr>
        <p:txBody>
          <a:bodyPr wrap="square" lIns="72000" spcCol="108000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en-US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900" kern="1100" spc="11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6831" y="1533948"/>
            <a:ext cx="2294049" cy="1723549"/>
            <a:chOff x="1036831" y="1533948"/>
            <a:chExt cx="2294049" cy="1723549"/>
          </a:xfrm>
        </p:grpSpPr>
        <p:sp>
          <p:nvSpPr>
            <p:cNvPr id="11" name="文本框 10"/>
            <p:cNvSpPr txBox="1"/>
            <p:nvPr/>
          </p:nvSpPr>
          <p:spPr>
            <a:xfrm>
              <a:off x="1036831" y="1533948"/>
              <a:ext cx="22940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000" b="1" spc="30">
                  <a:ln w="6350">
                    <a:noFill/>
                  </a:ln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defTabSz="685800"/>
              <a:r>
                <a:rPr lang="zh-CN" altLang="en-US" sz="7200" b="0" dirty="0">
                  <a:solidFill>
                    <a:srgbClr val="281E47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92153" y="2734277"/>
              <a:ext cx="2138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defTabSz="685800"/>
              <a:r>
                <a:rPr lang="en-US" altLang="zh-CN" sz="2800" dirty="0">
                  <a:ln w="12700">
                    <a:noFill/>
                  </a:ln>
                  <a:solidFill>
                    <a:srgbClr val="281E47"/>
                  </a:solidFill>
                  <a:latin typeface="方正兰亭特黑_GBK" panose="02000000000000000000" pitchFamily="2" charset="-122"/>
                  <a:ea typeface="方正兰亭特黑_GBK" panose="02000000000000000000" pitchFamily="2" charset="-122"/>
                </a:rPr>
                <a:t>Contents</a:t>
              </a:r>
              <a:endParaRPr lang="zh-CN" altLang="en-US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477054"/>
            <a:chOff x="3786973" y="1972549"/>
            <a:chExt cx="2245539" cy="477054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20416" y="1753188"/>
            <a:ext cx="2528639" cy="477054"/>
            <a:chOff x="3786973" y="1972549"/>
            <a:chExt cx="2245539" cy="477054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477054"/>
            <a:chOff x="3786973" y="1972549"/>
            <a:chExt cx="2245539" cy="477054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477054"/>
            <a:chOff x="3786973" y="1972549"/>
            <a:chExt cx="2245539" cy="477054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477054"/>
            <a:chOff x="3786973" y="1972549"/>
            <a:chExt cx="2245539" cy="4770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284693"/>
            <a:chOff x="3786973" y="1972549"/>
            <a:chExt cx="2245539" cy="284693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284693"/>
            <a:chOff x="3786973" y="1972549"/>
            <a:chExt cx="2245539" cy="284693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284693"/>
            <a:chOff x="3786973" y="1972549"/>
            <a:chExt cx="2245539" cy="284693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284693"/>
            <a:chOff x="3786973" y="1972549"/>
            <a:chExt cx="2245539" cy="284693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284693"/>
              <a:chOff x="3918433" y="1972549"/>
              <a:chExt cx="2114079" cy="284693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srgbClr val="281E47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477054"/>
            <a:chOff x="3786973" y="1972549"/>
            <a:chExt cx="2245539" cy="477054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73537" y="1656395"/>
            <a:ext cx="489446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75321" y="1255827"/>
            <a:ext cx="3527996" cy="2670324"/>
            <a:chOff x="105161" y="801097"/>
            <a:chExt cx="3834378" cy="2902223"/>
          </a:xfrm>
        </p:grpSpPr>
        <p:sp>
          <p:nvSpPr>
            <p:cNvPr id="11" name="矩形 10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3" cy="2862721"/>
            </a:xfrm>
            <a:prstGeom prst="rect">
              <a:avLst/>
            </a:prstGeom>
          </p:spPr>
        </p:pic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73538" y="2466894"/>
            <a:ext cx="489446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95944" y="1067385"/>
            <a:ext cx="621338" cy="621338"/>
            <a:chOff x="1661309" y="1098045"/>
            <a:chExt cx="621338" cy="621338"/>
          </a:xfrm>
        </p:grpSpPr>
        <p:sp>
          <p:nvSpPr>
            <p:cNvPr id="16" name="椭圆 15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919ED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53401" y="1067385"/>
            <a:ext cx="621338" cy="621338"/>
            <a:chOff x="1661309" y="1098045"/>
            <a:chExt cx="621338" cy="621338"/>
          </a:xfrm>
        </p:grpSpPr>
        <p:sp>
          <p:nvSpPr>
            <p:cNvPr id="19" name="椭圆 18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919ED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905742" y="1067385"/>
            <a:ext cx="621338" cy="621338"/>
            <a:chOff x="1661309" y="1098045"/>
            <a:chExt cx="621338" cy="621338"/>
          </a:xfrm>
        </p:grpSpPr>
        <p:sp>
          <p:nvSpPr>
            <p:cNvPr id="22" name="椭圆 21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919ED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64708" y="1785185"/>
            <a:ext cx="2252870" cy="2438521"/>
            <a:chOff x="943767" y="1668256"/>
            <a:chExt cx="2252870" cy="2438521"/>
          </a:xfrm>
        </p:grpSpPr>
        <p:grpSp>
          <p:nvGrpSpPr>
            <p:cNvPr id="25" name="组合 24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919ED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3522165" y="1785185"/>
            <a:ext cx="2252870" cy="2438521"/>
            <a:chOff x="3501224" y="1668256"/>
            <a:chExt cx="2252870" cy="2438521"/>
          </a:xfrm>
        </p:grpSpPr>
        <p:grpSp>
          <p:nvGrpSpPr>
            <p:cNvPr id="32" name="组合 31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919ED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3607701" y="1829920"/>
                <a:ext cx="2081006" cy="1344466"/>
                <a:chOff x="3607701" y="1900870"/>
                <a:chExt cx="2081006" cy="1344466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4035782" y="1900870"/>
                  <a:ext cx="138329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56860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6071947" y="1785185"/>
            <a:ext cx="2252870" cy="2438521"/>
            <a:chOff x="6051006" y="1668256"/>
            <a:chExt cx="2252870" cy="2438521"/>
          </a:xfrm>
        </p:grpSpPr>
        <p:grpSp>
          <p:nvGrpSpPr>
            <p:cNvPr id="39" name="组合 38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919ED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43" name="文本框 42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30244" y="1034328"/>
            <a:ext cx="1870030" cy="3252722"/>
            <a:chOff x="1137785" y="950456"/>
            <a:chExt cx="1870030" cy="3252722"/>
          </a:xfrm>
        </p:grpSpPr>
        <p:grpSp>
          <p:nvGrpSpPr>
            <p:cNvPr id="10" name="组合 9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919EDB"/>
                </a:solidFill>
              </a:ln>
            </p:spPr>
          </p:pic>
          <p:grpSp>
            <p:nvGrpSpPr>
              <p:cNvPr id="15" name="组合 14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16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919ED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3809749" y="1034328"/>
            <a:ext cx="1908564" cy="3251870"/>
            <a:chOff x="3717290" y="950456"/>
            <a:chExt cx="1908564" cy="3251870"/>
          </a:xfrm>
        </p:grpSpPr>
        <p:grpSp>
          <p:nvGrpSpPr>
            <p:cNvPr id="19" name="组合 18"/>
            <p:cNvGrpSpPr/>
            <p:nvPr/>
          </p:nvGrpSpPr>
          <p:grpSpPr>
            <a:xfrm>
              <a:off x="3717290" y="1662529"/>
              <a:ext cx="1908564" cy="2539797"/>
              <a:chOff x="3699262" y="1824441"/>
              <a:chExt cx="1908564" cy="253979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919ED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4" name="组合 23"/>
              <p:cNvGrpSpPr/>
              <p:nvPr/>
            </p:nvGrpSpPr>
            <p:grpSpPr>
              <a:xfrm>
                <a:off x="3699262" y="3316351"/>
                <a:ext cx="1908564" cy="1047887"/>
                <a:chOff x="3713581" y="3455497"/>
                <a:chExt cx="1908564" cy="1047887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4125034" y="3455497"/>
                  <a:ext cx="11709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矩形 25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08564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919ED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404422" y="1034328"/>
            <a:ext cx="1933540" cy="3266883"/>
            <a:chOff x="6311963" y="950456"/>
            <a:chExt cx="1933540" cy="3266883"/>
          </a:xfrm>
        </p:grpSpPr>
        <p:grpSp>
          <p:nvGrpSpPr>
            <p:cNvPr id="30" name="组合 29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6375316" y="1816892"/>
                <a:ext cx="1627576" cy="1403958"/>
                <a:chOff x="5879147" y="780734"/>
                <a:chExt cx="1380496" cy="1190824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919ED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7628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5" name="组合 34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36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919ED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6520</Words>
  <Application>WPS 演示</Application>
  <PresentationFormat>全屏显示(16:9)</PresentationFormat>
  <Paragraphs>501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方正兰亭特黑_GBK</vt:lpstr>
      <vt:lpstr>方正正中黑简体</vt:lpstr>
      <vt:lpstr>方正大黑简体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2014-12-02T07:35:00Z</dcterms:created>
  <dcterms:modified xsi:type="dcterms:W3CDTF">2018-08-29T07:44:27Z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